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</p:sldMasterIdLst>
  <p:notesMasterIdLst>
    <p:notesMasterId r:id="rId6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319" r:id="rId31"/>
    <p:sldId id="285" r:id="rId32"/>
    <p:sldId id="286" r:id="rId33"/>
    <p:sldId id="287" r:id="rId34"/>
    <p:sldId id="288" r:id="rId35"/>
    <p:sldId id="289" r:id="rId36"/>
    <p:sldId id="290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7" r:id="rId62"/>
    <p:sldId id="318" r:id="rId6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fi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png>
</file>

<file path=ppt/media/image6.jpeg>
</file>

<file path=ppt/media/image7.jf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07E7C-BBBC-4B64-8303-776DB485388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315C33-1AE5-4489-9439-AB744CD871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48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baseline="30000" dirty="0"/>
              <a:t>1Ibraahin-Hawd, (2017)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032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92DF35-B1BB-6B42-6203-A68F87FC67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9D491F-89F1-B633-A801-6EBD7FC0A6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EA566F2-8F72-4BCC-E00F-038FFFBC93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4ADCDD-1B04-9D86-6591-C95187EB9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746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1B6F5-0B4C-66B6-0EF5-C9046D621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6FCCC1-0AC4-2DE4-BFF9-3B5950F8809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83F778-BE0A-864B-AA43-F27C2195C8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BF50E1-EB5B-2F8D-DA75-02F955CDB4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954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487D2-7E34-A359-D57E-10697727E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D4087F-F436-B46F-8935-BC6ED93591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677776-C692-1008-CABF-8B7D056639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AFB92B-7BFF-A409-0637-116F82D849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853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66BE8E-8542-1E06-4C74-841AE2DD8F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2AFB9D-1D21-7F15-1A9A-3C889F174F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D39C18-A7BE-AC52-DF3D-FAED84666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42A0C1-04D8-25B8-0A9A-A2230E2C05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226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39DA54-6040-B4A8-48E0-4FA6042443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7563BC-5A16-03C0-00E4-809BB96BB1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0148AE-E93E-F27D-D43F-77D799F9A9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BE21E3-FC40-6521-51EC-7A1227B080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167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139756-F6C3-AD26-D48D-0FC9D1AB9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12D4B3-5DD3-7FE8-475A-72F85AD204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05A4C4-8014-B573-EDDF-0BD1E5630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415252-AD25-82AB-3719-ED226E1524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315C33-1AE5-4489-9439-AB744CD87124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023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911B7-ED27-5AA4-B687-AE7838D09D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45A7AF-1808-639B-2B2E-710F633E68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B2617-7CC6-1841-0E87-A9A0C5201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CEB31-04BE-23AB-57A6-B2466F00D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4147BA-66AE-82BF-D774-341BCC9E9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48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D5D3C-2469-FA84-6FCC-72D751482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F2A28-09D6-2AE5-28A1-DEA276E347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BA0F9-63E5-61AE-5C5F-0F6039304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8E0CF-74BB-F126-625F-7BDA0CB1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D82D8-7B62-0BE5-C192-C792B0BB1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679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7BDE11-59FA-5B5D-894F-4A95F2C3AD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E5FA2F-3AB0-46C3-DA4E-749BC88FDC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66E52E-7573-5DF9-8338-9855BCB3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89CCF-55DC-9ADD-9351-284A0C667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23C83C-2FA3-9682-74FB-8E49B92B5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5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DE38E-DED8-2F4A-1CDE-F4A67CAB5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F10D02-7737-1048-9893-3544FB797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5A17EE-7D4E-DDEA-5D1A-8F6402581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005362-DB48-E5EC-1EE5-17B13C92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C484B-0EB1-7180-FF8B-3CDE301B4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955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8C51E-0186-42E7-8AAB-FE35FFC21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4D1709-1870-7B41-8BF8-A4A82F4267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0B462-90B8-8916-823C-0038F4F58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42C82E-1D90-5869-D0E6-35378E4BA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E53FA-F99D-0849-02EA-A3A78E324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31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C34C9-2D2A-C24A-9926-F8FE47076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63579-5F71-1E65-8E8E-B6FC994C5C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AFFDC4-C4C3-782E-5FA0-D16EFADB0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FC5C3-112A-B233-9517-5997A0B53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0A740-FD92-7ECA-8349-084B7E61B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DA08D-2878-8BBE-4591-B01FA3734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637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B8854-5D93-732A-0608-98D53C238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103352-4BF6-A2FB-E23F-456C8BF435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7D9E2-CDD5-2E39-0688-AB0681ADED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36AEB0-D872-AB35-E382-D985ACFE2A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B0E552-CA42-74ED-1BFA-6B5B0BE80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BA8492-B0EF-F340-0199-9CBCA0805F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9A8320-D0A5-D10D-061B-7D7E23692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138584-D3C2-5F48-AF57-BB4519A43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439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52ABF-AE94-6ED2-64C4-77C114421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43D178-4334-2A03-15E8-73BA9F9C5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61B32B-3A8E-E275-CE45-2C01F5291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64D492-0A79-5CAA-4D46-5DB73666B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54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C65E12-799D-6A6E-B803-82DFE36BD6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FC02A8-A7BB-CF64-606A-1F8629692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28629-D462-91A1-E3DB-D153900E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11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A9A18-2433-F66A-81D9-1D6801B55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351C4-8F9A-2A8B-2B53-9F940F895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86ED1-5FE4-E132-7DA9-C9280A6555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1D74C-3A7D-4BEC-56CC-8717436DD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B4DBEF-8FFE-6BD2-AAC0-9C36904BC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302A58-28A0-8C8F-94C7-8F04F9A1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2729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937E-EE7F-99C1-1A85-1B76471EF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389A92-2214-6110-A291-343DA0C858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5FC2D-5A02-81B7-F2A6-A4E06D5C74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DA6FE-8122-4645-2815-854F0E0D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0EDCC-990C-22D4-9173-7714A3A0E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ED879-DD14-7C17-F7F6-6A66C78D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873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9896EE-1910-664B-4343-9A465DAF3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D21C9-078E-97D8-FB72-DB4BE25BC7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480B3-38AC-06B8-3B7F-F728FD5C30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EF1A45-E0B7-4173-889F-D6B2C80E2366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625FA-F2DC-4146-A12B-48477CCED0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9BA55-B7DB-992A-5134-2D56B42AD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230FF1-F78C-4A1A-A7B4-D9ACFBC5A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608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98319F-E8DD-580C-23EF-D89E61C7AD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670" y="1578937"/>
            <a:ext cx="7205329" cy="51727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E8BA7D6-8261-1ACA-BA68-B77DFA7A3224}"/>
              </a:ext>
            </a:extLst>
          </p:cNvPr>
          <p:cNvSpPr/>
          <p:nvPr/>
        </p:nvSpPr>
        <p:spPr>
          <a:xfrm>
            <a:off x="-1" y="228600"/>
            <a:ext cx="6599275" cy="145666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err="1">
                <a:latin typeface="Algerian" panose="04020705040A02060702" pitchFamily="82" charset="0"/>
              </a:rPr>
              <a:t>Cutubka</a:t>
            </a:r>
            <a:r>
              <a:rPr lang="en-US" sz="4400" dirty="0">
                <a:latin typeface="Algerian" panose="04020705040A02060702" pitchFamily="82" charset="0"/>
              </a:rPr>
              <a:t> 2aad: </a:t>
            </a:r>
            <a:endParaRPr lang="en-US" sz="44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2730387-6AF2-3521-337E-EBB389972CC2}"/>
              </a:ext>
            </a:extLst>
          </p:cNvPr>
          <p:cNvSpPr/>
          <p:nvPr/>
        </p:nvSpPr>
        <p:spPr>
          <a:xfrm>
            <a:off x="-1" y="1685260"/>
            <a:ext cx="4986671" cy="5172739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accent2"/>
                </a:solidFill>
                <a:latin typeface="Algerian" panose="04020705040A02060702" pitchFamily="82" charset="0"/>
              </a:rPr>
              <a:t>ISIRKA &amp; AFKA QOWMIYADDA</a:t>
            </a:r>
          </a:p>
          <a:p>
            <a:pPr algn="ctr"/>
            <a:r>
              <a:rPr lang="en-US" sz="4800" dirty="0">
                <a:solidFill>
                  <a:schemeClr val="accent2"/>
                </a:solidFill>
                <a:latin typeface="Algerian" panose="04020705040A02060702" pitchFamily="82" charset="0"/>
              </a:rPr>
              <a:t>SOOMAALIDA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DC8ED5D-A042-647C-78FB-53564A6A288E}"/>
              </a:ext>
            </a:extLst>
          </p:cNvPr>
          <p:cNvSpPr/>
          <p:nvPr/>
        </p:nvSpPr>
        <p:spPr>
          <a:xfrm>
            <a:off x="6453964" y="180754"/>
            <a:ext cx="5738036" cy="155235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solidFill>
                  <a:schemeClr val="accent2"/>
                </a:solidFill>
                <a:latin typeface="Arial Black" panose="020B0A04020102020204" pitchFamily="34" charset="0"/>
              </a:rPr>
              <a:t>Daraasaadka</a:t>
            </a:r>
            <a:r>
              <a:rPr lang="en-US" sz="3600" dirty="0">
                <a:solidFill>
                  <a:schemeClr val="accent2"/>
                </a:solidFill>
                <a:latin typeface="Arial Black" panose="020B0A04020102020204" pitchFamily="34" charset="0"/>
              </a:rPr>
              <a:t> </a:t>
            </a:r>
            <a:r>
              <a:rPr lang="en-US" sz="3600" dirty="0" err="1">
                <a:solidFill>
                  <a:schemeClr val="accent2"/>
                </a:solidFill>
                <a:latin typeface="Arial Black" panose="020B0A04020102020204" pitchFamily="34" charset="0"/>
              </a:rPr>
              <a:t>Soomaalida</a:t>
            </a:r>
            <a:endParaRPr lang="en-US" sz="3600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174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DEC5-0220-ACE5-EB64-5E6394FDC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42544" cy="1325563"/>
          </a:xfrm>
        </p:spPr>
        <p:txBody>
          <a:bodyPr/>
          <a:lstStyle/>
          <a:p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&amp; </a:t>
            </a:r>
            <a:r>
              <a:rPr lang="en-US" b="1" dirty="0" err="1"/>
              <a:t>Afafka</a:t>
            </a:r>
            <a:r>
              <a:rPr lang="en-US" b="1" dirty="0"/>
              <a:t> Ay </a:t>
            </a:r>
            <a:r>
              <a:rPr lang="en-US" b="1" dirty="0" err="1"/>
              <a:t>Bahwadaagta</a:t>
            </a:r>
            <a:r>
              <a:rPr lang="en-US" b="1" dirty="0"/>
              <a:t> </a:t>
            </a:r>
            <a:r>
              <a:rPr lang="en-US" b="1" dirty="0" err="1"/>
              <a:t>Yihiin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CE1D0-0DD7-F5FB-9AF7-723248A17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604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Afkeennu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afafka</a:t>
            </a:r>
            <a:r>
              <a:rPr lang="en-US" dirty="0"/>
              <a:t> la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yiraahdo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Afroaasiya</a:t>
            </a:r>
            <a:r>
              <a:rPr lang="en-US" b="1" dirty="0"/>
              <a:t>”,</a:t>
            </a:r>
            <a:r>
              <a:rPr lang="en-US" dirty="0"/>
              <a:t> </a:t>
            </a:r>
            <a:r>
              <a:rPr lang="en-US" dirty="0" err="1"/>
              <a:t>gaar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dirty="0" err="1"/>
              <a:t>afafka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Bahda</a:t>
            </a:r>
            <a:r>
              <a:rPr lang="en-US" b="1" dirty="0"/>
              <a:t> </a:t>
            </a:r>
            <a:r>
              <a:rPr lang="en-US" b="1" dirty="0" err="1"/>
              <a:t>kushiitiga</a:t>
            </a:r>
            <a:r>
              <a:rPr lang="en-US" b="1" dirty="0"/>
              <a:t>” </a:t>
            </a:r>
            <a:r>
              <a:rPr lang="en-US" dirty="0"/>
              <a:t>loo </a:t>
            </a:r>
            <a:r>
              <a:rPr lang="en-US" dirty="0" err="1"/>
              <a:t>yaqaan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kooban</a:t>
            </a:r>
            <a:r>
              <a:rPr lang="en-US" dirty="0"/>
              <a:t> </a:t>
            </a:r>
            <a:r>
              <a:rPr lang="en-US" b="1" dirty="0" err="1"/>
              <a:t>dhawr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soddon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b="1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firirsan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billaabo</a:t>
            </a:r>
            <a:r>
              <a:rPr lang="en-US" dirty="0"/>
              <a:t> </a:t>
            </a:r>
            <a:r>
              <a:rPr lang="en-US" dirty="0" err="1"/>
              <a:t>bariga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Suudaan</a:t>
            </a:r>
            <a:r>
              <a:rPr lang="en-US" b="1" dirty="0"/>
              <a:t>, </a:t>
            </a:r>
            <a:r>
              <a:rPr lang="en-US" b="1" dirty="0" err="1"/>
              <a:t>Ereteriya</a:t>
            </a:r>
            <a:r>
              <a:rPr lang="en-US" b="1" dirty="0"/>
              <a:t>, </a:t>
            </a:r>
            <a:r>
              <a:rPr lang="en-US" b="1" dirty="0" err="1"/>
              <a:t>Ethobiya</a:t>
            </a:r>
            <a:r>
              <a:rPr lang="en-US" b="1" dirty="0"/>
              <a:t> </a:t>
            </a:r>
            <a:r>
              <a:rPr lang="en-US" b="1" dirty="0" err="1"/>
              <a:t>ilaa</a:t>
            </a:r>
            <a:r>
              <a:rPr lang="en-US" b="1" dirty="0"/>
              <a:t> </a:t>
            </a:r>
            <a:r>
              <a:rPr lang="en-US" b="1" dirty="0" err="1"/>
              <a:t>dhulka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)</a:t>
            </a:r>
          </a:p>
          <a:p>
            <a:r>
              <a:rPr lang="en-US" dirty="0" err="1"/>
              <a:t>Shucuubta</a:t>
            </a:r>
            <a:r>
              <a:rPr lang="en-US" dirty="0"/>
              <a:t> la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yiraahdo</a:t>
            </a:r>
            <a:r>
              <a:rPr lang="en-US" dirty="0"/>
              <a:t> </a:t>
            </a:r>
            <a:r>
              <a:rPr lang="en-US" b="1" dirty="0" err="1"/>
              <a:t>kushiitiga</a:t>
            </a:r>
            <a:r>
              <a:rPr lang="en-US" b="1" dirty="0"/>
              <a:t>,</a:t>
            </a:r>
            <a:r>
              <a:rPr lang="en-US" dirty="0"/>
              <a:t> </a:t>
            </a:r>
            <a:r>
              <a:rPr lang="en-US" dirty="0" err="1"/>
              <a:t>sidsa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Soomaalida</a:t>
            </a:r>
            <a:r>
              <a:rPr lang="en-US" b="1" dirty="0"/>
              <a:t>, </a:t>
            </a:r>
            <a:r>
              <a:rPr lang="en-US" b="1" dirty="0" err="1"/>
              <a:t>Oromada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Cafarta</a:t>
            </a:r>
            <a:r>
              <a:rPr lang="en-US" b="1" dirty="0"/>
              <a:t>”, </a:t>
            </a:r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ay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qaateen</a:t>
            </a:r>
            <a:r>
              <a:rPr lang="en-US" dirty="0"/>
              <a:t> </a:t>
            </a:r>
            <a:r>
              <a:rPr lang="en-US" dirty="0" err="1"/>
              <a:t>halka</a:t>
            </a:r>
            <a:r>
              <a:rPr lang="en-US" dirty="0"/>
              <a:t> </a:t>
            </a:r>
            <a:r>
              <a:rPr lang="en-US" dirty="0" err="1"/>
              <a:t>hadalku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baxo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</a:t>
            </a:r>
            <a:r>
              <a:rPr lang="en-US" dirty="0" err="1"/>
              <a:t>yiraahdaan</a:t>
            </a:r>
            <a:r>
              <a:rPr lang="en-US" dirty="0"/>
              <a:t>: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Soomaali</a:t>
            </a:r>
            <a:r>
              <a:rPr lang="en-US" b="1" dirty="0"/>
              <a:t>, </a:t>
            </a:r>
            <a:r>
              <a:rPr lang="en-US" b="1" dirty="0" err="1"/>
              <a:t>afaan</a:t>
            </a:r>
            <a:r>
              <a:rPr lang="en-US" b="1" dirty="0"/>
              <a:t> </a:t>
            </a:r>
            <a:r>
              <a:rPr lang="en-US" b="1" dirty="0" err="1"/>
              <a:t>Oroma</a:t>
            </a:r>
            <a:r>
              <a:rPr lang="en-US" b="1" dirty="0"/>
              <a:t>,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Cafar</a:t>
            </a:r>
            <a:r>
              <a:rPr lang="en-US" b="1" dirty="0"/>
              <a:t> </a:t>
            </a:r>
            <a:r>
              <a:rPr lang="en-US" dirty="0"/>
              <a:t>IWM.</a:t>
            </a:r>
          </a:p>
          <a:p>
            <a:r>
              <a:rPr lang="en-US" dirty="0" err="1"/>
              <a:t>ummadaha</a:t>
            </a:r>
            <a:r>
              <a:rPr lang="en-US" dirty="0"/>
              <a:t> kale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Saamiitiga</a:t>
            </a:r>
            <a:r>
              <a:rPr lang="en-US" dirty="0"/>
              <a:t> ah, </a:t>
            </a:r>
            <a:r>
              <a:rPr lang="en-US" dirty="0" err="1"/>
              <a:t>sida</a:t>
            </a:r>
            <a:r>
              <a:rPr lang="en-US" dirty="0"/>
              <a:t>: </a:t>
            </a:r>
            <a:r>
              <a:rPr lang="en-US" b="1" dirty="0" err="1"/>
              <a:t>Crabta</a:t>
            </a:r>
            <a:r>
              <a:rPr lang="en-US" b="1" dirty="0"/>
              <a:t>, </a:t>
            </a:r>
            <a:r>
              <a:rPr lang="en-US" b="1" dirty="0" err="1"/>
              <a:t>Yuhuudda</a:t>
            </a:r>
            <a:r>
              <a:rPr lang="en-US" b="1" dirty="0"/>
              <a:t>, </a:t>
            </a:r>
            <a:r>
              <a:rPr lang="en-US" b="1" dirty="0" err="1"/>
              <a:t>Engiriiska</a:t>
            </a:r>
            <a:r>
              <a:rPr lang="en-US" b="1" dirty="0"/>
              <a:t>, </a:t>
            </a:r>
            <a:r>
              <a:rPr lang="en-US" b="1" dirty="0" err="1"/>
              <a:t>Faransiiska</a:t>
            </a:r>
            <a:r>
              <a:rPr lang="en-US" b="1" dirty="0"/>
              <a:t>, </a:t>
            </a:r>
            <a:r>
              <a:rPr lang="en-US" b="1" dirty="0" err="1"/>
              <a:t>Talyaaniga</a:t>
            </a:r>
            <a:r>
              <a:rPr lang="en-US" dirty="0"/>
              <a:t> IWM, ay </a:t>
            </a:r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,ka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qaateen</a:t>
            </a:r>
            <a:r>
              <a:rPr lang="en-US" dirty="0"/>
              <a:t> </a:t>
            </a:r>
            <a:r>
              <a:rPr lang="en-US" b="1" dirty="0" err="1"/>
              <a:t>carrabka</a:t>
            </a:r>
            <a:r>
              <a:rPr lang="en-US" b="1" dirty="0"/>
              <a:t>,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xubinta</a:t>
            </a:r>
            <a:r>
              <a:rPr lang="en-US" dirty="0"/>
              <a:t> </a:t>
            </a:r>
            <a:r>
              <a:rPr lang="en-US" dirty="0" err="1"/>
              <a:t>hadalku</a:t>
            </a:r>
            <a:r>
              <a:rPr lang="en-US" dirty="0"/>
              <a:t> ka </a:t>
            </a:r>
            <a:r>
              <a:rPr lang="en-US" dirty="0" err="1"/>
              <a:t>sameeysmo</a:t>
            </a:r>
            <a:r>
              <a:rPr lang="en-US" dirty="0"/>
              <a:t> </a:t>
            </a:r>
            <a:r>
              <a:rPr lang="en-US" dirty="0" err="1"/>
              <a:t>dhaqdhaqaaqiisa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</a:t>
            </a:r>
            <a:r>
              <a:rPr lang="en-US" dirty="0" err="1"/>
              <a:t>yiraahdaan</a:t>
            </a:r>
            <a:r>
              <a:rPr lang="en-US" dirty="0"/>
              <a:t>: </a:t>
            </a:r>
            <a:r>
              <a:rPr lang="en-US" b="1" dirty="0"/>
              <a:t>Lingue, </a:t>
            </a:r>
            <a:r>
              <a:rPr lang="en-US" b="1" dirty="0" err="1"/>
              <a:t>langu</a:t>
            </a:r>
            <a:r>
              <a:rPr lang="en-US" b="1" dirty="0"/>
              <a:t>, language </a:t>
            </a:r>
            <a:r>
              <a:rPr lang="ar-AE" b="1" dirty="0"/>
              <a:t>علم اللسانيات.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67866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AB5197-C7FC-8AF7-FA89-501693C905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3956B-0613-EEA9-0CC7-20A47A0F9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42544" cy="1325563"/>
          </a:xfrm>
        </p:spPr>
        <p:txBody>
          <a:bodyPr/>
          <a:lstStyle/>
          <a:p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&amp; </a:t>
            </a:r>
            <a:r>
              <a:rPr lang="en-US" b="1" dirty="0" err="1"/>
              <a:t>Afafka</a:t>
            </a:r>
            <a:r>
              <a:rPr lang="en-US" b="1" dirty="0"/>
              <a:t> Ay </a:t>
            </a:r>
            <a:r>
              <a:rPr lang="en-US" b="1" dirty="0" err="1"/>
              <a:t>Bahwadaagta</a:t>
            </a:r>
            <a:r>
              <a:rPr lang="en-US" b="1" dirty="0"/>
              <a:t> </a:t>
            </a:r>
            <a:r>
              <a:rPr lang="en-US" b="1" dirty="0" err="1"/>
              <a:t>Yihiin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A19BD-E3D1-6E25-D112-0A7F89B6B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26049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Soomaaligu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facweyn</a:t>
            </a:r>
            <a:r>
              <a:rPr lang="en-US" dirty="0"/>
              <a:t> ,</a:t>
            </a:r>
            <a:r>
              <a:rPr lang="en-US" dirty="0" err="1"/>
              <a:t>oo</a:t>
            </a:r>
            <a:r>
              <a:rPr lang="en-US" dirty="0"/>
              <a:t> la mala-</a:t>
            </a:r>
            <a:r>
              <a:rPr lang="en-US" dirty="0" err="1"/>
              <a:t>awaalyo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5000 </a:t>
            </a:r>
            <a:r>
              <a:rPr lang="en-US" dirty="0" err="1"/>
              <a:t>sanadood,sida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cad </a:t>
            </a:r>
            <a:r>
              <a:rPr lang="en-US" dirty="0" err="1"/>
              <a:t>cilmibaaris</a:t>
            </a:r>
            <a:r>
              <a:rPr lang="en-US" dirty="0"/>
              <a:t> la </a:t>
            </a:r>
            <a:r>
              <a:rPr lang="en-US" dirty="0" err="1"/>
              <a:t>sameeyay</a:t>
            </a:r>
            <a:r>
              <a:rPr lang="en-US" dirty="0"/>
              <a:t> </a:t>
            </a:r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1980kii</a:t>
            </a:r>
          </a:p>
          <a:p>
            <a:r>
              <a:rPr lang="en-US" dirty="0" err="1"/>
              <a:t>waana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ay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hadlaan</a:t>
            </a:r>
            <a:r>
              <a:rPr lang="en-US" dirty="0"/>
              <a:t> in ka badan </a:t>
            </a:r>
            <a:r>
              <a:rPr lang="en-US" dirty="0" err="1"/>
              <a:t>qiyaas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b="1" dirty="0"/>
              <a:t>35 </a:t>
            </a:r>
            <a:r>
              <a:rPr lang="en-US" b="1" dirty="0" err="1"/>
              <a:t>malyuun</a:t>
            </a:r>
            <a:r>
              <a:rPr lang="en-US" b="1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qof</a:t>
            </a:r>
            <a:r>
              <a:rPr lang="en-US" dirty="0"/>
              <a:t>, </a:t>
            </a:r>
            <a:r>
              <a:rPr lang="en-US" dirty="0" err="1"/>
              <a:t>loogana</a:t>
            </a:r>
            <a:r>
              <a:rPr lang="en-US" dirty="0"/>
              <a:t> </a:t>
            </a:r>
            <a:r>
              <a:rPr lang="en-US" dirty="0" err="1"/>
              <a:t>hadla</a:t>
            </a:r>
            <a:r>
              <a:rPr lang="en-US" dirty="0"/>
              <a:t> </a:t>
            </a:r>
            <a:r>
              <a:rPr lang="en-US" b="1" dirty="0"/>
              <a:t>(4) </a:t>
            </a:r>
            <a:r>
              <a:rPr lang="en-US" b="1" dirty="0" err="1"/>
              <a:t>waddan</a:t>
            </a:r>
            <a:r>
              <a:rPr lang="en-US" b="1" dirty="0"/>
              <a:t> </a:t>
            </a:r>
            <a:r>
              <a:rPr lang="en-US" dirty="0" err="1"/>
              <a:t>iyo</a:t>
            </a:r>
            <a:r>
              <a:rPr lang="en-US" dirty="0"/>
              <a:t> ka badan,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waddamada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yaalla</a:t>
            </a:r>
            <a:r>
              <a:rPr lang="en-US" dirty="0"/>
              <a:t>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dirty="0" err="1"/>
              <a:t>geeska</a:t>
            </a:r>
            <a:r>
              <a:rPr lang="en-US" dirty="0"/>
              <a:t> Afrika,  </a:t>
            </a:r>
            <a:r>
              <a:rPr lang="en-US" dirty="0" err="1"/>
              <a:t>kuwaa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ah:(</a:t>
            </a:r>
            <a:r>
              <a:rPr lang="en-US" b="1" dirty="0"/>
              <a:t>1.Soomaaliya, 2. </a:t>
            </a:r>
            <a:r>
              <a:rPr lang="en-US" b="1" dirty="0" err="1"/>
              <a:t>Jabbuuti</a:t>
            </a:r>
            <a:r>
              <a:rPr lang="en-US" b="1" dirty="0"/>
              <a:t>, 3. </a:t>
            </a:r>
            <a:r>
              <a:rPr lang="en-US" b="1" dirty="0" err="1"/>
              <a:t>Ethobiya</a:t>
            </a:r>
            <a:r>
              <a:rPr lang="en-US" b="1" dirty="0"/>
              <a:t>, 4.kenya.)</a:t>
            </a:r>
            <a:r>
              <a:rPr lang="en-US" dirty="0"/>
              <a:t>,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waddamada</a:t>
            </a:r>
            <a:r>
              <a:rPr lang="en-US" dirty="0"/>
              <a:t> </a:t>
            </a:r>
            <a:r>
              <a:rPr lang="en-US" b="1" dirty="0" err="1"/>
              <a:t>Yurub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Ameerika</a:t>
            </a:r>
            <a:r>
              <a:rPr lang="en-US" dirty="0"/>
              <a:t>.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1814kii,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u </a:t>
            </a:r>
            <a:r>
              <a:rPr lang="en-US" dirty="0" err="1"/>
              <a:t>horreysay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qoraallo</a:t>
            </a:r>
            <a:r>
              <a:rPr lang="en-US" dirty="0"/>
              <a:t> ka </a:t>
            </a:r>
            <a:r>
              <a:rPr lang="en-US" dirty="0" err="1"/>
              <a:t>hadlaaya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qeybihiisa</a:t>
            </a:r>
            <a:r>
              <a:rPr lang="en-US" dirty="0"/>
              <a:t> kala </a:t>
            </a:r>
            <a:r>
              <a:rPr lang="en-US" dirty="0" err="1"/>
              <a:t>duwan,waxaana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qoraalladaas</a:t>
            </a:r>
            <a:r>
              <a:rPr lang="en-US" dirty="0"/>
              <a:t> </a:t>
            </a:r>
            <a:r>
              <a:rPr lang="en-US" dirty="0" err="1"/>
              <a:t>qora</a:t>
            </a:r>
            <a:r>
              <a:rPr lang="en-US" dirty="0"/>
              <a:t> </a:t>
            </a:r>
            <a:r>
              <a:rPr lang="en-US" dirty="0" err="1"/>
              <a:t>Engiriis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Deyvid</a:t>
            </a:r>
            <a:r>
              <a:rPr lang="en-US" b="1" dirty="0"/>
              <a:t> </a:t>
            </a:r>
            <a:r>
              <a:rPr lang="en-US" b="1" dirty="0" err="1"/>
              <a:t>soolti</a:t>
            </a:r>
            <a:r>
              <a:rPr lang="en-US" b="1" dirty="0"/>
              <a:t>", </a:t>
            </a:r>
            <a:r>
              <a:rPr lang="en-US" dirty="0" err="1"/>
              <a:t>kadib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sahan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xoguruurin</a:t>
            </a:r>
            <a:r>
              <a:rPr lang="en-US" dirty="0"/>
              <a:t> </a:t>
            </a:r>
            <a:r>
              <a:rPr lang="en-US" dirty="0" err="1"/>
              <a:t>dheer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sameeyay</a:t>
            </a:r>
            <a:r>
              <a:rPr lang="en-US" dirty="0"/>
              <a:t> </a:t>
            </a:r>
            <a:r>
              <a:rPr lang="en-US" dirty="0" err="1"/>
              <a:t>goballo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Soomaalida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14382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B6A30-FFB2-E361-0067-FE035035E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59CA-E242-0DEE-72EE-CE6AFDFD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58963" cy="1910242"/>
          </a:xfrm>
        </p:spPr>
        <p:txBody>
          <a:bodyPr>
            <a:noAutofit/>
          </a:bodyPr>
          <a:lstStyle/>
          <a:p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&amp; </a:t>
            </a:r>
            <a:r>
              <a:rPr lang="en-US" b="1" dirty="0" err="1"/>
              <a:t>Afafka</a:t>
            </a:r>
            <a:r>
              <a:rPr lang="en-US" b="1" dirty="0"/>
              <a:t> Ay </a:t>
            </a:r>
            <a:r>
              <a:rPr lang="en-US" b="1" dirty="0" err="1"/>
              <a:t>Bahwadaagta</a:t>
            </a:r>
            <a:r>
              <a:rPr lang="en-US" b="1" dirty="0"/>
              <a:t> </a:t>
            </a:r>
            <a:r>
              <a:rPr lang="en-US" b="1" dirty="0" err="1"/>
              <a:t>Yihiin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8899F-B26B-371C-2D1C-92DED4B8C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8409"/>
            <a:ext cx="10515600" cy="45932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1"/>
                </a:solidFill>
              </a:rPr>
              <a:t>Waa </a:t>
            </a:r>
            <a:r>
              <a:rPr lang="en-US" sz="2800" b="1" dirty="0" err="1">
                <a:solidFill>
                  <a:schemeClr val="accent1"/>
                </a:solidFill>
              </a:rPr>
              <a:t>maxay</a:t>
            </a:r>
            <a:r>
              <a:rPr lang="en-US" sz="2800" b="1" dirty="0">
                <a:solidFill>
                  <a:schemeClr val="accent1"/>
                </a:solidFill>
              </a:rPr>
              <a:t> </a:t>
            </a:r>
            <a:r>
              <a:rPr lang="en-US" sz="2800" b="1" dirty="0" err="1">
                <a:solidFill>
                  <a:schemeClr val="accent1"/>
                </a:solidFill>
              </a:rPr>
              <a:t>af</a:t>
            </a:r>
            <a:r>
              <a:rPr lang="en-US" sz="2800" b="1" dirty="0">
                <a:solidFill>
                  <a:schemeClr val="accent1"/>
                </a:solidFill>
              </a:rPr>
              <a:t> </a:t>
            </a:r>
            <a:r>
              <a:rPr lang="en-US" sz="2800" b="1" dirty="0" err="1">
                <a:solidFill>
                  <a:schemeClr val="accent1"/>
                </a:solidFill>
              </a:rPr>
              <a:t>ummadeed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  <a:p>
            <a:r>
              <a:rPr lang="en-US" dirty="0" err="1"/>
              <a:t>Afku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b="1" dirty="0"/>
              <a:t>ka </a:t>
            </a:r>
            <a:r>
              <a:rPr lang="en-US" b="1" dirty="0" err="1"/>
              <a:t>abuurma</a:t>
            </a:r>
            <a:r>
              <a:rPr lang="en-US" b="1" dirty="0"/>
              <a:t> </a:t>
            </a:r>
            <a:r>
              <a:rPr lang="en-US" b="1" dirty="0" err="1"/>
              <a:t>fikir</a:t>
            </a:r>
            <a:r>
              <a:rPr lang="en-US" b="1" dirty="0"/>
              <a:t> </a:t>
            </a:r>
            <a:r>
              <a:rPr lang="en-US" b="1" dirty="0" err="1"/>
              <a:t>maskaxdu</a:t>
            </a:r>
            <a:r>
              <a:rPr lang="en-US" b="1" dirty="0"/>
              <a:t>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kariso</a:t>
            </a:r>
            <a:r>
              <a:rPr lang="en-US" dirty="0"/>
              <a:t>, </a:t>
            </a:r>
            <a:r>
              <a:rPr lang="en-US" dirty="0" err="1"/>
              <a:t>dabadeedna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dubbarrido</a:t>
            </a:r>
            <a:r>
              <a:rPr lang="en-US" dirty="0"/>
              <a:t>, </a:t>
            </a:r>
            <a:r>
              <a:rPr lang="en-US" dirty="0" err="1"/>
              <a:t>waxaana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codeeya</a:t>
            </a:r>
            <a:r>
              <a:rPr lang="en-US" dirty="0"/>
              <a:t> </a:t>
            </a:r>
            <a:r>
              <a:rPr lang="en-US" b="1" dirty="0" err="1"/>
              <a:t>gododka</a:t>
            </a:r>
            <a:r>
              <a:rPr lang="en-US" b="1" dirty="0"/>
              <a:t> kala </a:t>
            </a:r>
            <a:r>
              <a:rPr lang="en-US" b="1" dirty="0" err="1"/>
              <a:t>duwan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codbixiyayaasha</a:t>
            </a:r>
            <a:r>
              <a:rPr lang="en-US" b="1" dirty="0"/>
              <a:t> ah</a:t>
            </a:r>
            <a:r>
              <a:rPr lang="en-US" dirty="0"/>
              <a:t>, </a:t>
            </a:r>
            <a:r>
              <a:rPr lang="en-US" dirty="0" err="1"/>
              <a:t>kadibna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noqdaa</a:t>
            </a:r>
            <a:r>
              <a:rPr lang="en-US" dirty="0"/>
              <a:t> </a:t>
            </a:r>
            <a:r>
              <a:rPr lang="en-US" b="1" dirty="0"/>
              <a:t>“hadal, </a:t>
            </a:r>
            <a:r>
              <a:rPr lang="en-US" b="1" dirty="0" err="1"/>
              <a:t>tiraab,oraah</a:t>
            </a:r>
            <a:r>
              <a:rPr lang="en-US" b="1" dirty="0"/>
              <a:t> ama </a:t>
            </a:r>
            <a:r>
              <a:rPr lang="en-US" b="1" dirty="0" err="1"/>
              <a:t>tibaax</a:t>
            </a:r>
            <a:r>
              <a:rPr lang="en-US" b="1" dirty="0"/>
              <a:t>” </a:t>
            </a:r>
            <a:r>
              <a:rPr lang="en-US" dirty="0"/>
              <a:t>la </a:t>
            </a:r>
            <a:r>
              <a:rPr lang="en-US" dirty="0" err="1"/>
              <a:t>fahmi</a:t>
            </a:r>
            <a:r>
              <a:rPr lang="en-US" dirty="0"/>
              <a:t> karo ama </a:t>
            </a:r>
            <a:r>
              <a:rPr lang="en-US" dirty="0" err="1"/>
              <a:t>aan</a:t>
            </a:r>
            <a:r>
              <a:rPr lang="en-US" dirty="0"/>
              <a:t> la </a:t>
            </a:r>
            <a:r>
              <a:rPr lang="en-US" dirty="0" err="1"/>
              <a:t>fahmi</a:t>
            </a:r>
            <a:r>
              <a:rPr lang="en-US" dirty="0"/>
              <a:t> </a:t>
            </a:r>
            <a:r>
              <a:rPr lang="en-US" dirty="0" err="1"/>
              <a:t>karin</a:t>
            </a:r>
            <a:r>
              <a:rPr lang="en-US" dirty="0"/>
              <a:t>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dibnaha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baxo</a:t>
            </a:r>
            <a:r>
              <a:rPr lang="en-US" dirty="0"/>
              <a:t> </a:t>
            </a:r>
          </a:p>
          <a:p>
            <a:r>
              <a:rPr lang="en-US" dirty="0" err="1"/>
              <a:t>Afku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b="1" dirty="0" err="1"/>
              <a:t>summad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baadisooco</a:t>
            </a:r>
            <a:r>
              <a:rPr lang="en-US" dirty="0"/>
              <a:t> </a:t>
            </a:r>
            <a:r>
              <a:rPr lang="en-US" dirty="0" err="1"/>
              <a:t>ummad</a:t>
            </a:r>
            <a:r>
              <a:rPr lang="en-US" dirty="0"/>
              <a:t> </a:t>
            </a:r>
            <a:r>
              <a:rPr lang="en-US" dirty="0" err="1"/>
              <a:t>kasta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dunidaan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nool,laguna</a:t>
            </a:r>
            <a:r>
              <a:rPr lang="en-US" dirty="0"/>
              <a:t> </a:t>
            </a:r>
            <a:r>
              <a:rPr lang="en-US" dirty="0" err="1"/>
              <a:t>garto</a:t>
            </a:r>
            <a:r>
              <a:rPr lang="en-US" dirty="0"/>
              <a:t> </a:t>
            </a:r>
            <a:r>
              <a:rPr lang="en-US" dirty="0" err="1"/>
              <a:t>halka</a:t>
            </a:r>
            <a:r>
              <a:rPr lang="en-US" dirty="0"/>
              <a:t> </a:t>
            </a:r>
            <a:r>
              <a:rPr lang="en-US" dirty="0" err="1"/>
              <a:t>ummaddaasi</a:t>
            </a:r>
            <a:r>
              <a:rPr lang="en-US" dirty="0"/>
              <a:t> </a:t>
            </a:r>
            <a:r>
              <a:rPr lang="en-US" dirty="0" err="1"/>
              <a:t>asal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ay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jeeddo,laguna</a:t>
            </a:r>
            <a:r>
              <a:rPr lang="en-US" dirty="0"/>
              <a:t> </a:t>
            </a:r>
            <a:r>
              <a:rPr lang="en-US" dirty="0" err="1"/>
              <a:t>ogaado</a:t>
            </a:r>
            <a:r>
              <a:rPr lang="en-US" dirty="0"/>
              <a:t> </a:t>
            </a:r>
            <a:r>
              <a:rPr lang="en-US" dirty="0" err="1"/>
              <a:t>heerarka</a:t>
            </a:r>
            <a:r>
              <a:rPr lang="en-US" dirty="0"/>
              <a:t> </a:t>
            </a:r>
            <a:r>
              <a:rPr lang="en-US" dirty="0" err="1"/>
              <a:t>ilbaxnimo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ummaddaasi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martay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halka</a:t>
            </a:r>
            <a:r>
              <a:rPr lang="en-US" dirty="0"/>
              <a:t> ay </a:t>
            </a:r>
            <a:r>
              <a:rPr lang="en-US" dirty="0" err="1"/>
              <a:t>maanta</a:t>
            </a:r>
            <a:r>
              <a:rPr lang="en-US" dirty="0"/>
              <a:t> </a:t>
            </a:r>
            <a:r>
              <a:rPr lang="en-US" dirty="0" err="1"/>
              <a:t>joogto</a:t>
            </a:r>
            <a:r>
              <a:rPr lang="en-US" dirty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41473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AD8D5-41F5-62C3-6D77-AA35038A1D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8241E-D3B9-58AD-DCE0-0ACC485AB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58963" cy="1910242"/>
          </a:xfrm>
        </p:spPr>
        <p:txBody>
          <a:bodyPr>
            <a:noAutofit/>
          </a:bodyPr>
          <a:lstStyle/>
          <a:p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&amp; </a:t>
            </a:r>
            <a:r>
              <a:rPr lang="en-US" b="1" dirty="0" err="1"/>
              <a:t>Afafka</a:t>
            </a:r>
            <a:r>
              <a:rPr lang="en-US" b="1" dirty="0"/>
              <a:t> Ay </a:t>
            </a:r>
            <a:r>
              <a:rPr lang="en-US" b="1" dirty="0" err="1"/>
              <a:t>Bahwadaagta</a:t>
            </a:r>
            <a:r>
              <a:rPr lang="en-US" b="1" dirty="0"/>
              <a:t> </a:t>
            </a:r>
            <a:r>
              <a:rPr lang="en-US" b="1" dirty="0" err="1"/>
              <a:t>Yihiin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D18B6-0D37-EE5A-5581-3472214DB9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58409"/>
            <a:ext cx="10515600" cy="45932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>
                <a:solidFill>
                  <a:schemeClr val="accent1"/>
                </a:solidFill>
              </a:rPr>
              <a:t>Waa </a:t>
            </a:r>
            <a:r>
              <a:rPr lang="en-US" sz="2800" b="1" dirty="0" err="1">
                <a:solidFill>
                  <a:schemeClr val="accent1"/>
                </a:solidFill>
              </a:rPr>
              <a:t>maxay</a:t>
            </a:r>
            <a:r>
              <a:rPr lang="en-US" sz="2800" b="1" dirty="0">
                <a:solidFill>
                  <a:schemeClr val="accent1"/>
                </a:solidFill>
              </a:rPr>
              <a:t> </a:t>
            </a:r>
            <a:r>
              <a:rPr lang="en-US" sz="2800" b="1" dirty="0" err="1">
                <a:solidFill>
                  <a:schemeClr val="accent1"/>
                </a:solidFill>
              </a:rPr>
              <a:t>af</a:t>
            </a:r>
            <a:r>
              <a:rPr lang="en-US" sz="2800" b="1" dirty="0">
                <a:solidFill>
                  <a:schemeClr val="accent1"/>
                </a:solidFill>
              </a:rPr>
              <a:t> </a:t>
            </a:r>
            <a:r>
              <a:rPr lang="en-US" sz="2800" b="1" dirty="0" err="1">
                <a:solidFill>
                  <a:schemeClr val="accent1"/>
                </a:solidFill>
              </a:rPr>
              <a:t>ummadeed</a:t>
            </a:r>
            <a:r>
              <a:rPr lang="en-US" sz="2800" b="1" dirty="0">
                <a:solidFill>
                  <a:schemeClr val="accent1"/>
                </a:solidFill>
              </a:rPr>
              <a:t>?</a:t>
            </a:r>
          </a:p>
          <a:p>
            <a:r>
              <a:rPr lang="en-US" dirty="0" err="1"/>
              <a:t>Afku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leeyahay</a:t>
            </a:r>
            <a:r>
              <a:rPr lang="en-US" dirty="0"/>
              <a:t> </a:t>
            </a:r>
            <a:r>
              <a:rPr lang="en-US" b="1" dirty="0"/>
              <a:t>far </a:t>
            </a:r>
            <a:r>
              <a:rPr lang="en-US" b="1" dirty="0" err="1"/>
              <a:t>lagu</a:t>
            </a:r>
            <a:r>
              <a:rPr lang="en-US" b="1" dirty="0"/>
              <a:t> </a:t>
            </a:r>
            <a:r>
              <a:rPr lang="en-US" b="1" dirty="0" err="1"/>
              <a:t>qoro</a:t>
            </a:r>
            <a:r>
              <a:rPr lang="en-US" b="1" dirty="0"/>
              <a:t> </a:t>
            </a:r>
            <a:r>
              <a:rPr lang="en-US" b="1" dirty="0" err="1"/>
              <a:t>waa</a:t>
            </a:r>
            <a:r>
              <a:rPr lang="en-US" b="1" dirty="0"/>
              <a:t> </a:t>
            </a:r>
            <a:r>
              <a:rPr lang="en-US" b="1" dirty="0" err="1"/>
              <a:t>weel</a:t>
            </a:r>
            <a:r>
              <a:rPr lang="en-US" b="1" dirty="0"/>
              <a:t> wax </a:t>
            </a:r>
            <a:r>
              <a:rPr lang="en-US" b="1" dirty="0" err="1"/>
              <a:t>kasta</a:t>
            </a:r>
            <a:r>
              <a:rPr lang="en-US" b="1" dirty="0"/>
              <a:t> </a:t>
            </a:r>
            <a:r>
              <a:rPr lang="en-US" b="1" dirty="0" err="1"/>
              <a:t>lagu</a:t>
            </a:r>
            <a:r>
              <a:rPr lang="en-US" b="1" dirty="0"/>
              <a:t> </a:t>
            </a:r>
            <a:r>
              <a:rPr lang="en-US" b="1" dirty="0" err="1"/>
              <a:t>keydiyo</a:t>
            </a:r>
            <a:r>
              <a:rPr lang="en-US" b="1" dirty="0"/>
              <a:t>, </a:t>
            </a:r>
            <a:r>
              <a:rPr lang="en-US" b="1" dirty="0" err="1"/>
              <a:t>sida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b="1" dirty="0" err="1"/>
              <a:t>Sooyaalka</a:t>
            </a:r>
            <a:r>
              <a:rPr lang="en-US" b="1" dirty="0"/>
              <a:t>, </a:t>
            </a:r>
            <a:r>
              <a:rPr lang="en-US" b="1" dirty="0" err="1"/>
              <a:t>hiddaha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dhaxaldhaqameedka</a:t>
            </a:r>
            <a:r>
              <a:rPr lang="en-US" b="1" dirty="0"/>
              <a:t> </a:t>
            </a:r>
            <a:r>
              <a:rPr lang="en-US" dirty="0" err="1"/>
              <a:t>ummadaasi</a:t>
            </a:r>
            <a:r>
              <a:rPr lang="en-US" dirty="0"/>
              <a:t> ay </a:t>
            </a:r>
            <a:r>
              <a:rPr lang="en-US" dirty="0" err="1"/>
              <a:t>leeday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b="1" dirty="0" err="1"/>
              <a:t>facba</a:t>
            </a:r>
            <a:r>
              <a:rPr lang="en-US" b="1" dirty="0"/>
              <a:t> </a:t>
            </a:r>
            <a:r>
              <a:rPr lang="en-US" b="1" dirty="0" err="1"/>
              <a:t>faca</a:t>
            </a:r>
            <a:r>
              <a:rPr lang="en-US" b="1" dirty="0"/>
              <a:t> ka </a:t>
            </a:r>
            <a:r>
              <a:rPr lang="en-US" b="1" dirty="0" err="1"/>
              <a:t>dambeeya</a:t>
            </a:r>
            <a:r>
              <a:rPr lang="en-US" b="1" dirty="0"/>
              <a:t> </a:t>
            </a:r>
            <a:r>
              <a:rPr lang="en-US" b="1" dirty="0" err="1"/>
              <a:t>uu</a:t>
            </a:r>
            <a:r>
              <a:rPr lang="en-US" b="1" dirty="0"/>
              <a:t> u </a:t>
            </a:r>
            <a:r>
              <a:rPr lang="en-US" b="1" dirty="0" err="1"/>
              <a:t>gudbiyo</a:t>
            </a:r>
            <a:r>
              <a:rPr lang="en-US" b="1" dirty="0"/>
              <a:t> </a:t>
            </a:r>
            <a:r>
              <a:rPr lang="en-US" dirty="0"/>
              <a:t>.</a:t>
            </a:r>
          </a:p>
          <a:p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ummaddu</a:t>
            </a:r>
            <a:r>
              <a:rPr lang="en-US" dirty="0"/>
              <a:t> ay </a:t>
            </a:r>
            <a:r>
              <a:rPr lang="en-US" dirty="0" err="1"/>
              <a:t>leedahay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u </a:t>
            </a:r>
            <a:r>
              <a:rPr lang="en-US" dirty="0" err="1"/>
              <a:t>gaar</a:t>
            </a:r>
            <a:r>
              <a:rPr lang="en-US" dirty="0"/>
              <a:t> ah,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kara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ummad</a:t>
            </a:r>
            <a:r>
              <a:rPr lang="en-US" dirty="0"/>
              <a:t> </a:t>
            </a:r>
            <a:r>
              <a:rPr lang="en-US" dirty="0" err="1"/>
              <a:t>leh</a:t>
            </a:r>
            <a:r>
              <a:rPr lang="en-US" dirty="0"/>
              <a:t> </a:t>
            </a:r>
            <a:r>
              <a:rPr lang="en-US" dirty="0" err="1"/>
              <a:t>dareen</a:t>
            </a:r>
            <a:r>
              <a:rPr lang="en-US" dirty="0"/>
              <a:t> </a:t>
            </a:r>
            <a:r>
              <a:rPr lang="en-US" dirty="0" err="1"/>
              <a:t>midnimo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xiri</a:t>
            </a:r>
            <a:r>
              <a:rPr lang="en-US" dirty="0"/>
              <a:t>, </a:t>
            </a:r>
            <a:r>
              <a:rPr lang="en-US" dirty="0" err="1"/>
              <a:t>haddiise</a:t>
            </a:r>
            <a:r>
              <a:rPr lang="en-US" dirty="0"/>
              <a:t> </a:t>
            </a:r>
            <a:r>
              <a:rPr lang="en-US" dirty="0" err="1"/>
              <a:t>ummaddu</a:t>
            </a:r>
            <a:r>
              <a:rPr lang="en-US" dirty="0"/>
              <a:t> </a:t>
            </a:r>
            <a:r>
              <a:rPr lang="en-US" dirty="0" err="1"/>
              <a:t>leedahay</a:t>
            </a:r>
            <a:r>
              <a:rPr lang="en-US" dirty="0"/>
              <a:t> </a:t>
            </a:r>
            <a:r>
              <a:rPr lang="en-US" dirty="0" err="1"/>
              <a:t>dhawr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karaa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ummad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lahayn</a:t>
            </a:r>
            <a:r>
              <a:rPr lang="en-US" dirty="0"/>
              <a:t> </a:t>
            </a:r>
            <a:r>
              <a:rPr lang="en-US" dirty="0" err="1"/>
              <a:t>dareen</a:t>
            </a:r>
            <a:r>
              <a:rPr lang="en-US" dirty="0"/>
              <a:t> </a:t>
            </a:r>
            <a:r>
              <a:rPr lang="en-US" dirty="0" err="1"/>
              <a:t>midnimo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dhaxeeya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28607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A4164-E139-299D-73B2-DAC32B8AB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48330" cy="1325563"/>
          </a:xfrm>
        </p:spPr>
        <p:txBody>
          <a:bodyPr/>
          <a:lstStyle/>
          <a:p>
            <a:r>
              <a:rPr lang="en-US" b="1" dirty="0" err="1"/>
              <a:t>Afafka</a:t>
            </a:r>
            <a:r>
              <a:rPr lang="en-US" b="1" dirty="0"/>
              <a:t> </a:t>
            </a:r>
            <a:r>
              <a:rPr lang="en-US" b="1" dirty="0" err="1"/>
              <a:t>looga</a:t>
            </a:r>
            <a:r>
              <a:rPr lang="en-US" b="1" dirty="0"/>
              <a:t> </a:t>
            </a:r>
            <a:r>
              <a:rPr lang="en-US" b="1" dirty="0" err="1"/>
              <a:t>hadlo</a:t>
            </a:r>
            <a:r>
              <a:rPr lang="en-US" b="1" dirty="0"/>
              <a:t> </a:t>
            </a:r>
            <a:r>
              <a:rPr lang="en-US" b="1" dirty="0" err="1"/>
              <a:t>geyiga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E45F6-9CA9-95F6-9B7D-03F8D66C42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316972" cy="5032375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Kadib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</a:t>
            </a:r>
            <a:r>
              <a:rPr lang="en-US" b="1" dirty="0" err="1"/>
              <a:t>cilmibaaris</a:t>
            </a:r>
            <a:r>
              <a:rPr lang="en-US" b="1" dirty="0"/>
              <a:t> </a:t>
            </a:r>
            <a:r>
              <a:rPr lang="en-US" b="1" dirty="0" err="1"/>
              <a:t>dheer</a:t>
            </a:r>
            <a:r>
              <a:rPr lang="en-US" b="1" dirty="0"/>
              <a:t> </a:t>
            </a:r>
            <a:r>
              <a:rPr lang="en-US" b="1" dirty="0" err="1"/>
              <a:t>lagu</a:t>
            </a:r>
            <a:r>
              <a:rPr lang="en-US" b="1" dirty="0"/>
              <a:t> </a:t>
            </a:r>
            <a:r>
              <a:rPr lang="en-US" b="1" dirty="0" err="1"/>
              <a:t>sameeyay</a:t>
            </a:r>
            <a:r>
              <a:rPr lang="en-US" b="1" dirty="0"/>
              <a:t> </a:t>
            </a:r>
            <a:r>
              <a:rPr lang="en-US" b="1" dirty="0" err="1"/>
              <a:t>afafka</a:t>
            </a:r>
            <a:r>
              <a:rPr lang="en-US" b="1" dirty="0"/>
              <a:t> </a:t>
            </a:r>
            <a:r>
              <a:rPr lang="en-US" b="1" dirty="0" err="1"/>
              <a:t>looga</a:t>
            </a:r>
            <a:r>
              <a:rPr lang="en-US" b="1" dirty="0"/>
              <a:t> </a:t>
            </a:r>
            <a:r>
              <a:rPr lang="en-US" b="1" dirty="0" err="1"/>
              <a:t>hadlo</a:t>
            </a:r>
            <a:r>
              <a:rPr lang="en-US" b="1" dirty="0"/>
              <a:t> </a:t>
            </a:r>
            <a:r>
              <a:rPr lang="en-US" b="1" dirty="0" err="1"/>
              <a:t>gobalka</a:t>
            </a:r>
            <a:r>
              <a:rPr lang="en-US" b="1" dirty="0"/>
              <a:t> </a:t>
            </a:r>
            <a:r>
              <a:rPr lang="en-US" b="1" dirty="0" err="1"/>
              <a:t>geeska</a:t>
            </a:r>
            <a:r>
              <a:rPr lang="en-US" b="1" dirty="0"/>
              <a:t> Afrika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ogaaday</a:t>
            </a:r>
            <a:r>
              <a:rPr lang="en-US" dirty="0"/>
              <a:t> in </a:t>
            </a:r>
            <a:r>
              <a:rPr lang="en-US" dirty="0" err="1"/>
              <a:t>waddan</a:t>
            </a:r>
            <a:r>
              <a:rPr lang="en-US" dirty="0"/>
              <a:t> </a:t>
            </a:r>
            <a:r>
              <a:rPr lang="en-US" dirty="0" err="1"/>
              <a:t>kasta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dhowrya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kontonka</a:t>
            </a:r>
            <a:r>
              <a:rPr lang="en-US" dirty="0"/>
              <a:t> dal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Afrika , </a:t>
            </a:r>
            <a:r>
              <a:rPr lang="en-US" dirty="0" err="1"/>
              <a:t>uu</a:t>
            </a:r>
            <a:r>
              <a:rPr lang="en-US" dirty="0"/>
              <a:t> dal </a:t>
            </a:r>
            <a:r>
              <a:rPr lang="en-US" dirty="0" err="1"/>
              <a:t>kasta</a:t>
            </a:r>
            <a:r>
              <a:rPr lang="en-US" dirty="0"/>
              <a:t> u </a:t>
            </a:r>
            <a:r>
              <a:rPr lang="en-US" b="1" dirty="0" err="1"/>
              <a:t>leeyahay</a:t>
            </a:r>
            <a:r>
              <a:rPr lang="en-US" b="1" dirty="0"/>
              <a:t> </a:t>
            </a:r>
            <a:r>
              <a:rPr lang="en-US" b="1" dirty="0" err="1"/>
              <a:t>afaf</a:t>
            </a:r>
            <a:r>
              <a:rPr lang="en-US" b="1" dirty="0"/>
              <a:t> kala </a:t>
            </a:r>
            <a:r>
              <a:rPr lang="en-US" b="1" dirty="0" err="1"/>
              <a:t>duwan</a:t>
            </a:r>
            <a:r>
              <a:rPr lang="en-US" dirty="0"/>
              <a:t>, </a:t>
            </a:r>
            <a:r>
              <a:rPr lang="en-US" dirty="0" err="1"/>
              <a:t>inta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ka </a:t>
            </a:r>
            <a:r>
              <a:rPr lang="en-US" dirty="0" err="1"/>
              <a:t>aheyn</a:t>
            </a:r>
            <a:r>
              <a:rPr lang="en-US" dirty="0"/>
              <a:t> </a:t>
            </a:r>
            <a:r>
              <a:rPr lang="en-US" b="1" dirty="0"/>
              <a:t>3 dal </a:t>
            </a:r>
            <a:r>
              <a:rPr lang="en-US" dirty="0" err="1"/>
              <a:t>oo</a:t>
            </a:r>
            <a:r>
              <a:rPr lang="en-US" dirty="0"/>
              <a:t> kala ah: </a:t>
            </a:r>
            <a:r>
              <a:rPr lang="en-US" b="1" dirty="0"/>
              <a:t>“</a:t>
            </a:r>
            <a:r>
              <a:rPr lang="en-US" b="1" dirty="0" err="1"/>
              <a:t>Soomaaliya</a:t>
            </a:r>
            <a:r>
              <a:rPr lang="en-US" b="1" dirty="0"/>
              <a:t>, </a:t>
            </a:r>
            <a:r>
              <a:rPr lang="en-US" b="1" dirty="0" err="1"/>
              <a:t>Leesooto</a:t>
            </a:r>
            <a:r>
              <a:rPr lang="en-US" b="1" dirty="0"/>
              <a:t> &amp; </a:t>
            </a:r>
            <a:r>
              <a:rPr lang="en-US" b="1" dirty="0" err="1"/>
              <a:t>Swaazilandi</a:t>
            </a:r>
            <a:r>
              <a:rPr lang="en-US" b="1" dirty="0"/>
              <a:t>”.</a:t>
            </a:r>
          </a:p>
          <a:p>
            <a:r>
              <a:rPr lang="en-US" dirty="0" err="1"/>
              <a:t>Dalalka</a:t>
            </a:r>
            <a:r>
              <a:rPr lang="en-US" dirty="0"/>
              <a:t> kale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kamidka</a:t>
            </a:r>
            <a:r>
              <a:rPr lang="en-US" dirty="0"/>
              <a:t> ah </a:t>
            </a:r>
            <a:r>
              <a:rPr lang="en-US" dirty="0" err="1"/>
              <a:t>qaaradda</a:t>
            </a:r>
            <a:r>
              <a:rPr lang="en-US" dirty="0"/>
              <a:t> </a:t>
            </a:r>
            <a:r>
              <a:rPr lang="en-US" dirty="0" err="1"/>
              <a:t>Afrika,dal</a:t>
            </a:r>
            <a:r>
              <a:rPr lang="en-US" dirty="0"/>
              <a:t> </a:t>
            </a:r>
            <a:r>
              <a:rPr lang="en-US" dirty="0" err="1"/>
              <a:t>kastaaba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leeyahay</a:t>
            </a:r>
            <a:r>
              <a:rPr lang="en-US" dirty="0"/>
              <a:t> </a:t>
            </a:r>
            <a:r>
              <a:rPr lang="en-US" b="1" dirty="0" err="1"/>
              <a:t>afaf</a:t>
            </a:r>
            <a:r>
              <a:rPr lang="en-US" b="1" dirty="0"/>
              <a:t> </a:t>
            </a:r>
            <a:r>
              <a:rPr lang="en-US" b="1" dirty="0" err="1"/>
              <a:t>aad</a:t>
            </a:r>
            <a:r>
              <a:rPr lang="en-US" b="1" dirty="0"/>
              <a:t> u tiro badan</a:t>
            </a:r>
            <a:r>
              <a:rPr lang="en-US" dirty="0"/>
              <a:t>, </a:t>
            </a:r>
            <a:r>
              <a:rPr lang="en-US" dirty="0" err="1"/>
              <a:t>waxaanna</a:t>
            </a:r>
            <a:r>
              <a:rPr lang="en-US" dirty="0"/>
              <a:t> </a:t>
            </a:r>
            <a:r>
              <a:rPr lang="en-US" dirty="0" err="1"/>
              <a:t>tusaale</a:t>
            </a:r>
            <a:r>
              <a:rPr lang="en-US" dirty="0"/>
              <a:t> u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qaadan</a:t>
            </a:r>
            <a:r>
              <a:rPr lang="en-US" dirty="0"/>
              <a:t> </a:t>
            </a:r>
            <a:r>
              <a:rPr lang="en-US" dirty="0" err="1"/>
              <a:t>karna</a:t>
            </a:r>
            <a:r>
              <a:rPr lang="en-US" dirty="0"/>
              <a:t> </a:t>
            </a:r>
            <a:r>
              <a:rPr lang="en-US" dirty="0" err="1"/>
              <a:t>dalalka</a:t>
            </a:r>
            <a:r>
              <a:rPr lang="en-US" dirty="0"/>
              <a:t> kala ah: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Neyjeeriya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250 </a:t>
            </a:r>
            <a:r>
              <a:rPr lang="en-US" dirty="0" err="1">
                <a:solidFill>
                  <a:schemeClr val="accent1"/>
                </a:solidFill>
              </a:rPr>
              <a:t>af</a:t>
            </a:r>
            <a:r>
              <a:rPr lang="en-US" dirty="0">
                <a:solidFill>
                  <a:schemeClr val="accent1"/>
                </a:solidFill>
              </a:rPr>
              <a:t>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err="1"/>
              <a:t>Itoobbiya</a:t>
            </a:r>
            <a:r>
              <a:rPr lang="en-US" dirty="0"/>
              <a:t>: </a:t>
            </a:r>
            <a:r>
              <a:rPr lang="en-US" dirty="0">
                <a:solidFill>
                  <a:schemeClr val="accent1"/>
                </a:solidFill>
              </a:rPr>
              <a:t>73 </a:t>
            </a:r>
            <a:r>
              <a:rPr lang="en-US" dirty="0" err="1">
                <a:solidFill>
                  <a:schemeClr val="accent1"/>
                </a:solidFill>
              </a:rPr>
              <a:t>af</a:t>
            </a:r>
            <a:endParaRPr lang="en-US" dirty="0">
              <a:solidFill>
                <a:schemeClr val="accent1"/>
              </a:solidFill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1AD174-324E-7C09-EF46-CDE83C11F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1619" y="106325"/>
            <a:ext cx="3285461" cy="248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47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D3931-F60B-E343-4571-4A9D804BE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B663-5C49-F8BA-2755-143E8C5E45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48330" cy="1325563"/>
          </a:xfrm>
        </p:spPr>
        <p:txBody>
          <a:bodyPr/>
          <a:lstStyle/>
          <a:p>
            <a:r>
              <a:rPr lang="en-US" b="1" dirty="0" err="1"/>
              <a:t>Afafka</a:t>
            </a:r>
            <a:r>
              <a:rPr lang="en-US" b="1" dirty="0"/>
              <a:t> </a:t>
            </a:r>
            <a:r>
              <a:rPr lang="en-US" b="1" dirty="0" err="1"/>
              <a:t>looga</a:t>
            </a:r>
            <a:r>
              <a:rPr lang="en-US" b="1" dirty="0"/>
              <a:t> </a:t>
            </a:r>
            <a:r>
              <a:rPr lang="en-US" b="1" dirty="0" err="1"/>
              <a:t>hadlo</a:t>
            </a:r>
            <a:r>
              <a:rPr lang="en-US" b="1" dirty="0"/>
              <a:t> </a:t>
            </a:r>
            <a:r>
              <a:rPr lang="en-US" b="1" dirty="0" err="1"/>
              <a:t>geyiga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6B065-94F3-90A1-ABD0-AE7A015EC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/>
          <a:lstStyle/>
          <a:p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Soomaaliya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hadla</a:t>
            </a:r>
            <a:r>
              <a:rPr lang="en-US" dirty="0"/>
              <a:t> </a:t>
            </a:r>
            <a:r>
              <a:rPr lang="en-US" b="1" dirty="0" err="1"/>
              <a:t>hal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dirty="0"/>
              <a:t>,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reebo</a:t>
            </a:r>
            <a:r>
              <a:rPr lang="en-US" dirty="0"/>
              <a:t> </a:t>
            </a:r>
            <a:r>
              <a:rPr lang="en-US" dirty="0" err="1"/>
              <a:t>degaanno</a:t>
            </a:r>
            <a:r>
              <a:rPr lang="en-US" dirty="0"/>
              <a:t> </a:t>
            </a:r>
            <a:r>
              <a:rPr lang="en-US" dirty="0" err="1"/>
              <a:t>kooban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hadlo</a:t>
            </a:r>
            <a:r>
              <a:rPr lang="en-US" dirty="0"/>
              <a:t> </a:t>
            </a:r>
            <a:r>
              <a:rPr lang="en-US" dirty="0" err="1"/>
              <a:t>afaf</a:t>
            </a:r>
            <a:r>
              <a:rPr lang="en-US" dirty="0"/>
              <a:t> la </a:t>
            </a:r>
            <a:r>
              <a:rPr lang="en-US" dirty="0" err="1"/>
              <a:t>hayb</a:t>
            </a:r>
            <a:r>
              <a:rPr lang="en-US" dirty="0"/>
              <a:t> ah </a:t>
            </a:r>
            <a:r>
              <a:rPr lang="en-US" dirty="0" err="1"/>
              <a:t>afafka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Baantuuga</a:t>
            </a:r>
            <a:r>
              <a:rPr lang="en-US" b="1" dirty="0"/>
              <a:t>“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hadlo</a:t>
            </a:r>
            <a:r>
              <a:rPr lang="en-US" dirty="0"/>
              <a:t> </a:t>
            </a:r>
            <a:r>
              <a:rPr lang="en-US" dirty="0" err="1"/>
              <a:t>waddamada</a:t>
            </a:r>
            <a:r>
              <a:rPr lang="en-US" dirty="0"/>
              <a:t> </a:t>
            </a:r>
            <a:r>
              <a:rPr lang="en-US" dirty="0" err="1"/>
              <a:t>Afrikada</a:t>
            </a:r>
            <a:r>
              <a:rPr lang="en-US" dirty="0"/>
              <a:t> </a:t>
            </a:r>
            <a:r>
              <a:rPr lang="en-US" dirty="0" err="1"/>
              <a:t>bari</a:t>
            </a:r>
            <a:r>
              <a:rPr lang="en-US" dirty="0"/>
              <a:t>, </a:t>
            </a:r>
            <a:r>
              <a:rPr lang="en-US" dirty="0" err="1"/>
              <a:t>kuwaas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afaf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u </a:t>
            </a:r>
            <a:r>
              <a:rPr lang="en-US" dirty="0" err="1"/>
              <a:t>yaryar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hadlo</a:t>
            </a:r>
            <a:r>
              <a:rPr lang="en-US" dirty="0"/>
              <a:t> </a:t>
            </a:r>
            <a:r>
              <a:rPr lang="en-US" dirty="0" err="1"/>
              <a:t>degaanna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Soomaaliya</a:t>
            </a:r>
            <a:r>
              <a:rPr lang="en-US" dirty="0"/>
              <a:t>, </a:t>
            </a:r>
            <a:r>
              <a:rPr lang="en-US" dirty="0" err="1"/>
              <a:t>waxaanna</a:t>
            </a:r>
            <a:r>
              <a:rPr lang="en-US" dirty="0"/>
              <a:t> ka </a:t>
            </a:r>
            <a:r>
              <a:rPr lang="en-US" dirty="0" err="1"/>
              <a:t>xusi</a:t>
            </a:r>
            <a:r>
              <a:rPr lang="en-US" dirty="0"/>
              <a:t> </a:t>
            </a:r>
            <a:r>
              <a:rPr lang="en-US" dirty="0" err="1"/>
              <a:t>karnaa</a:t>
            </a:r>
            <a:r>
              <a:rPr lang="en-US" dirty="0"/>
              <a:t> </a:t>
            </a:r>
            <a:r>
              <a:rPr lang="en-US" dirty="0" err="1"/>
              <a:t>degaannadaas</a:t>
            </a:r>
            <a:r>
              <a:rPr lang="en-US" dirty="0"/>
              <a:t>: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Degmada</a:t>
            </a:r>
            <a:r>
              <a:rPr lang="en-US" dirty="0"/>
              <a:t> </a:t>
            </a:r>
            <a:r>
              <a:rPr lang="en-US" dirty="0" err="1"/>
              <a:t>Baraawe</a:t>
            </a:r>
            <a:r>
              <a:rPr lang="en-US" dirty="0"/>
              <a:t>: </a:t>
            </a:r>
            <a:r>
              <a:rPr lang="en-US" dirty="0" err="1">
                <a:solidFill>
                  <a:schemeClr val="accent1"/>
                </a:solidFill>
              </a:rPr>
              <a:t>af</a:t>
            </a:r>
            <a:r>
              <a:rPr lang="en-US" dirty="0">
                <a:solidFill>
                  <a:schemeClr val="accent1"/>
                </a:solidFill>
              </a:rPr>
              <a:t> “</a:t>
            </a:r>
            <a:r>
              <a:rPr lang="en-US" dirty="0" err="1">
                <a:solidFill>
                  <a:schemeClr val="accent1"/>
                </a:solidFill>
              </a:rPr>
              <a:t>Baraawe</a:t>
            </a:r>
            <a:r>
              <a:rPr lang="en-US" dirty="0">
                <a:solidFill>
                  <a:schemeClr val="accent1"/>
                </a:solidFill>
              </a:rPr>
              <a:t>”, </a:t>
            </a:r>
            <a:r>
              <a:rPr lang="en-US" dirty="0"/>
              <a:t>ama </a:t>
            </a:r>
            <a:r>
              <a:rPr lang="en-US" dirty="0">
                <a:solidFill>
                  <a:schemeClr val="accent1"/>
                </a:solidFill>
              </a:rPr>
              <a:t>”</a:t>
            </a:r>
            <a:r>
              <a:rPr lang="en-US" dirty="0" err="1">
                <a:solidFill>
                  <a:schemeClr val="accent1"/>
                </a:solidFill>
              </a:rPr>
              <a:t>Shinwiini</a:t>
            </a:r>
            <a:r>
              <a:rPr lang="en-US" dirty="0">
                <a:solidFill>
                  <a:schemeClr val="accent1"/>
                </a:solidFill>
              </a:rPr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Xeebaha</a:t>
            </a:r>
            <a:r>
              <a:rPr lang="en-US" dirty="0"/>
              <a:t> </a:t>
            </a:r>
            <a:r>
              <a:rPr lang="en-US" dirty="0" err="1"/>
              <a:t>kismaanyo</a:t>
            </a:r>
            <a:r>
              <a:rPr lang="en-US" dirty="0"/>
              <a:t>: </a:t>
            </a:r>
            <a:r>
              <a:rPr lang="en-US" dirty="0" err="1">
                <a:solidFill>
                  <a:schemeClr val="accent1"/>
                </a:solidFill>
              </a:rPr>
              <a:t>af</a:t>
            </a:r>
            <a:r>
              <a:rPr lang="en-US" dirty="0">
                <a:solidFill>
                  <a:schemeClr val="accent1"/>
                </a:solidFill>
              </a:rPr>
              <a:t> “</a:t>
            </a:r>
            <a:r>
              <a:rPr lang="en-US" dirty="0" err="1">
                <a:solidFill>
                  <a:schemeClr val="accent1"/>
                </a:solidFill>
              </a:rPr>
              <a:t>Baajuun</a:t>
            </a:r>
            <a:r>
              <a:rPr lang="en-US" dirty="0">
                <a:solidFill>
                  <a:schemeClr val="accent1"/>
                </a:solidFill>
              </a:rPr>
              <a:t>”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Degaannada</a:t>
            </a:r>
            <a:r>
              <a:rPr lang="en-US" dirty="0"/>
              <a:t> </a:t>
            </a:r>
            <a:r>
              <a:rPr lang="en-US" b="1" dirty="0" err="1"/>
              <a:t>Bandarjadiid</a:t>
            </a:r>
            <a:r>
              <a:rPr lang="en-US" b="1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tuulooyin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hareereysan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lagaga</a:t>
            </a:r>
            <a:r>
              <a:rPr lang="en-US" dirty="0"/>
              <a:t> </a:t>
            </a:r>
            <a:r>
              <a:rPr lang="en-US" dirty="0" err="1"/>
              <a:t>hadlo</a:t>
            </a:r>
            <a:r>
              <a:rPr lang="en-US" dirty="0"/>
              <a:t> </a:t>
            </a:r>
            <a:r>
              <a:rPr lang="en-US" b="1" dirty="0" err="1"/>
              <a:t>afka</a:t>
            </a:r>
            <a:r>
              <a:rPr lang="en-US" b="1" dirty="0"/>
              <a:t> “</a:t>
            </a:r>
            <a:r>
              <a:rPr lang="en-US" b="1" dirty="0" err="1"/>
              <a:t>Mushunguliga</a:t>
            </a:r>
            <a:r>
              <a:rPr lang="en-US" b="1" dirty="0"/>
              <a:t>",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tirsan</a:t>
            </a:r>
            <a:r>
              <a:rPr lang="en-US" dirty="0"/>
              <a:t> </a:t>
            </a:r>
            <a:r>
              <a:rPr lang="en-US" dirty="0" err="1"/>
              <a:t>degmada</a:t>
            </a:r>
            <a:r>
              <a:rPr lang="en-US" dirty="0"/>
              <a:t> </a:t>
            </a:r>
            <a:r>
              <a:rPr lang="en-US" dirty="0" err="1"/>
              <a:t>J</a:t>
            </a:r>
            <a:r>
              <a:rPr lang="en-US" dirty="0" err="1">
                <a:solidFill>
                  <a:schemeClr val="accent1"/>
                </a:solidFill>
              </a:rPr>
              <a:t>amaame</a:t>
            </a:r>
            <a:r>
              <a:rPr lang="en-US" dirty="0" err="1"/>
              <a:t>,ee</a:t>
            </a:r>
            <a:r>
              <a:rPr lang="en-US" dirty="0"/>
              <a:t>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dirty="0" err="1"/>
              <a:t>Jubbada</a:t>
            </a:r>
            <a:r>
              <a:rPr lang="en-US" dirty="0"/>
              <a:t> </a:t>
            </a:r>
            <a:r>
              <a:rPr lang="en-US" dirty="0" err="1"/>
              <a:t>hoose</a:t>
            </a:r>
            <a:r>
              <a:rPr lang="en-US" dirty="0"/>
              <a:t>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85382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E202-0A4C-C1C3-8DE5-4443F215B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325563"/>
          </a:xfrm>
        </p:spPr>
        <p:txBody>
          <a:bodyPr/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E77D4-CE85-3F92-A5E0-69CE5EE08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7051158" cy="4351338"/>
          </a:xfrm>
        </p:spPr>
        <p:txBody>
          <a:bodyPr>
            <a:normAutofit/>
          </a:bodyPr>
          <a:lstStyle/>
          <a:p>
            <a:r>
              <a:rPr lang="en-US" dirty="0" err="1"/>
              <a:t>Waxaana</a:t>
            </a:r>
            <a:r>
              <a:rPr lang="en-US" dirty="0"/>
              <a:t> </a:t>
            </a:r>
            <a:r>
              <a:rPr lang="en-US" dirty="0" err="1"/>
              <a:t>maanta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hadla</a:t>
            </a:r>
            <a:r>
              <a:rPr lang="en-US" dirty="0"/>
              <a:t> </a:t>
            </a:r>
            <a:r>
              <a:rPr lang="en-US" dirty="0" err="1"/>
              <a:t>dhulka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</a:t>
            </a:r>
            <a:r>
              <a:rPr lang="en-US" b="1" dirty="0"/>
              <a:t>25</a:t>
            </a:r>
            <a:r>
              <a:rPr lang="en-US" dirty="0"/>
              <a:t> </a:t>
            </a:r>
            <a:r>
              <a:rPr lang="en-US" dirty="0" err="1"/>
              <a:t>afguri</a:t>
            </a:r>
            <a:r>
              <a:rPr lang="en-US" dirty="0"/>
              <a:t> "</a:t>
            </a:r>
            <a:r>
              <a:rPr lang="en-US" dirty="0" err="1"/>
              <a:t>Lahjadood"iyo</a:t>
            </a:r>
            <a:r>
              <a:rPr lang="en-US" dirty="0"/>
              <a:t> ka </a:t>
            </a:r>
            <a:r>
              <a:rPr lang="en-US" dirty="0" err="1"/>
              <a:t>sii</a:t>
            </a:r>
            <a:r>
              <a:rPr lang="en-US" dirty="0"/>
              <a:t> </a:t>
            </a:r>
            <a:r>
              <a:rPr lang="en-US" dirty="0" err="1"/>
              <a:t>badan,oo</a:t>
            </a:r>
            <a:r>
              <a:rPr lang="en-US" dirty="0"/>
              <a:t> </a:t>
            </a:r>
            <a:r>
              <a:rPr lang="en-US" dirty="0" err="1"/>
              <a:t>midkiiba</a:t>
            </a:r>
            <a:r>
              <a:rPr lang="en-US" dirty="0"/>
              <a:t> loo </a:t>
            </a:r>
            <a:r>
              <a:rPr lang="en-US" dirty="0" err="1"/>
              <a:t>sii</a:t>
            </a:r>
            <a:r>
              <a:rPr lang="en-US" dirty="0"/>
              <a:t> kala </a:t>
            </a:r>
            <a:r>
              <a:rPr lang="en-US" dirty="0" err="1"/>
              <a:t>qeybin</a:t>
            </a:r>
            <a:r>
              <a:rPr lang="en-US" dirty="0"/>
              <a:t> karo</a:t>
            </a:r>
            <a:r>
              <a:rPr lang="en-US" b="1" dirty="0"/>
              <a:t>(3)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</a:t>
            </a:r>
            <a:r>
              <a:rPr lang="en-US" b="1" dirty="0"/>
              <a:t>(5)</a:t>
            </a:r>
            <a:r>
              <a:rPr lang="en-US" dirty="0"/>
              <a:t> </a:t>
            </a:r>
            <a:r>
              <a:rPr lang="en-US" dirty="0" err="1"/>
              <a:t>afguri</a:t>
            </a:r>
            <a:r>
              <a:rPr lang="en-US" dirty="0"/>
              <a:t> "</a:t>
            </a:r>
            <a:r>
              <a:rPr lang="en-US" dirty="0" err="1"/>
              <a:t>Lahjadood</a:t>
            </a:r>
            <a:r>
              <a:rPr lang="en-US" dirty="0"/>
              <a:t>“</a:t>
            </a:r>
          </a:p>
          <a:p>
            <a:r>
              <a:rPr lang="en-US" dirty="0" err="1"/>
              <a:t>Waxaana</a:t>
            </a:r>
            <a:r>
              <a:rPr lang="en-US" dirty="0"/>
              <a:t> loo kal </a:t>
            </a:r>
            <a:r>
              <a:rPr lang="en-US" dirty="0" err="1"/>
              <a:t>qeybin</a:t>
            </a:r>
            <a:r>
              <a:rPr lang="en-US" dirty="0"/>
              <a:t> kara </a:t>
            </a:r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b="1" dirty="0"/>
              <a:t>(4)</a:t>
            </a:r>
            <a:r>
              <a:rPr lang="en-US" dirty="0"/>
              <a:t> </a:t>
            </a:r>
            <a:r>
              <a:rPr lang="en-US" dirty="0" err="1"/>
              <a:t>qeybood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waaweyn</a:t>
            </a:r>
            <a:r>
              <a:rPr lang="en-US" dirty="0"/>
              <a:t>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E2D74B-76F4-FE7D-EE44-BABAC9966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360" y="216270"/>
            <a:ext cx="4302640" cy="306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251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58C9A0-CB03-E70C-1B94-2CB4AE4AB2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BF9EC-ADC1-8703-3D0A-978FB6989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325563"/>
          </a:xfrm>
        </p:spPr>
        <p:txBody>
          <a:bodyPr/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2B510E-B495-19E1-08FA-94EC9FD04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24200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Qaybta</a:t>
            </a:r>
            <a:r>
              <a:rPr lang="en-US" dirty="0"/>
              <a:t> </a:t>
            </a:r>
            <a:r>
              <a:rPr lang="en-US" b="1" dirty="0"/>
              <a:t>1aad:</a:t>
            </a:r>
            <a:r>
              <a:rPr lang="en-US" dirty="0"/>
              <a:t> </a:t>
            </a:r>
            <a:r>
              <a:rPr lang="en-US" b="1" dirty="0" err="1"/>
              <a:t>Maxaatiri</a:t>
            </a:r>
            <a:r>
              <a:rPr lang="en-US" dirty="0"/>
              <a:t>: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hadlaa</a:t>
            </a:r>
            <a:r>
              <a:rPr lang="en-US" dirty="0"/>
              <a:t> </a:t>
            </a:r>
            <a:r>
              <a:rPr lang="en-US" dirty="0" err="1"/>
              <a:t>dhammaan</a:t>
            </a:r>
            <a:r>
              <a:rPr lang="en-US" dirty="0"/>
              <a:t> </a:t>
            </a:r>
            <a:r>
              <a:rPr lang="en-US" dirty="0" err="1"/>
              <a:t>degaannada</a:t>
            </a:r>
            <a:r>
              <a:rPr lang="en-US" dirty="0"/>
              <a:t> </a:t>
            </a:r>
            <a:r>
              <a:rPr lang="en-US" dirty="0" err="1"/>
              <a:t>Soomaalidu</a:t>
            </a:r>
            <a:r>
              <a:rPr lang="en-US" dirty="0"/>
              <a:t> </a:t>
            </a:r>
            <a:r>
              <a:rPr lang="en-US" dirty="0" err="1"/>
              <a:t>degto</a:t>
            </a:r>
            <a:r>
              <a:rPr lang="en-US" dirty="0"/>
              <a:t>,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reebo</a:t>
            </a:r>
            <a:r>
              <a:rPr lang="en-US" dirty="0"/>
              <a:t> </a:t>
            </a:r>
            <a:r>
              <a:rPr lang="en-US" dirty="0" err="1"/>
              <a:t>degaannada</a:t>
            </a:r>
            <a:r>
              <a:rPr lang="en-US" dirty="0"/>
              <a:t> u </a:t>
            </a:r>
            <a:r>
              <a:rPr lang="en-US" dirty="0" err="1"/>
              <a:t>dhexeeya</a:t>
            </a:r>
            <a:r>
              <a:rPr lang="en-US" dirty="0"/>
              <a:t> </a:t>
            </a:r>
            <a:r>
              <a:rPr lang="en-US" dirty="0" err="1"/>
              <a:t>labada</a:t>
            </a:r>
            <a:r>
              <a:rPr lang="en-US" dirty="0"/>
              <a:t> </a:t>
            </a:r>
            <a:r>
              <a:rPr lang="en-US" dirty="0" err="1"/>
              <a:t>webiga</a:t>
            </a:r>
            <a:r>
              <a:rPr lang="en-US" dirty="0"/>
              <a:t> </a:t>
            </a:r>
            <a:r>
              <a:rPr lang="en-US" b="1" dirty="0"/>
              <a:t>Jubba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b="1" dirty="0" err="1"/>
              <a:t>Shabeelle</a:t>
            </a:r>
            <a:r>
              <a:rPr lang="en-US" b="1" dirty="0"/>
              <a:t>. </a:t>
            </a:r>
            <a:r>
              <a:rPr lang="en-US" dirty="0" err="1"/>
              <a:t>Maxaatiriga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loo </a:t>
            </a:r>
            <a:r>
              <a:rPr lang="en-US" dirty="0" err="1"/>
              <a:t>qabiyaa</a:t>
            </a:r>
            <a:r>
              <a:rPr lang="en-US" dirty="0"/>
              <a:t> </a:t>
            </a:r>
            <a:r>
              <a:rPr lang="en-US" dirty="0" err="1"/>
              <a:t>labo</a:t>
            </a:r>
            <a:r>
              <a:rPr lang="en-US" dirty="0"/>
              <a:t>:</a:t>
            </a: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accent1"/>
                </a:solidFill>
              </a:rPr>
              <a:t>Maxaatiriga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waqooyi</a:t>
            </a:r>
            <a:endParaRPr lang="en-US" dirty="0">
              <a:solidFill>
                <a:schemeClr val="accent1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accent1"/>
                </a:solidFill>
              </a:rPr>
              <a:t>Maxaatiriga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koofure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9604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49D374-FBAC-D80F-05ED-11ECBC967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7D27D6-B08E-CB80-756F-91414DCC0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325563"/>
          </a:xfrm>
        </p:spPr>
        <p:txBody>
          <a:bodyPr/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981FF0-CFDC-1089-6AE0-BB0ED6E8D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655595" cy="48090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Qaybta</a:t>
            </a:r>
            <a:r>
              <a:rPr lang="en-US" dirty="0"/>
              <a:t> </a:t>
            </a:r>
            <a:r>
              <a:rPr lang="en-US" b="1" dirty="0"/>
              <a:t>2aad: </a:t>
            </a:r>
            <a:r>
              <a:rPr lang="en-US" b="1" dirty="0" err="1"/>
              <a:t>Maay</a:t>
            </a:r>
            <a:endParaRPr lang="en-US" b="1" dirty="0"/>
          </a:p>
          <a:p>
            <a:pPr marL="514350" indent="-514350">
              <a:buFont typeface="+mj-lt"/>
              <a:buAutoNum type="arabicPeriod" startAt="3"/>
            </a:pPr>
            <a:r>
              <a:rPr lang="en-US" dirty="0" err="1">
                <a:solidFill>
                  <a:schemeClr val="accent1"/>
                </a:solidFill>
              </a:rPr>
              <a:t>Afguriyada“Maadhati</a:t>
            </a:r>
            <a:r>
              <a:rPr lang="en-US" dirty="0">
                <a:solidFill>
                  <a:schemeClr val="accent1"/>
                </a:solidFill>
              </a:rPr>
              <a:t>/</a:t>
            </a:r>
            <a:r>
              <a:rPr lang="en-US" dirty="0" err="1">
                <a:solidFill>
                  <a:schemeClr val="accent1"/>
                </a:solidFill>
              </a:rPr>
              <a:t>Asharaaf</a:t>
            </a:r>
            <a:r>
              <a:rPr lang="en-US" dirty="0">
                <a:solidFill>
                  <a:schemeClr val="accent1"/>
                </a:solidFill>
              </a:rPr>
              <a:t>”,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kooban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(2) </a:t>
            </a:r>
            <a:r>
              <a:rPr lang="en-US" dirty="0" err="1"/>
              <a:t>farac</a:t>
            </a:r>
            <a:r>
              <a:rPr lang="en-US" dirty="0"/>
              <a:t> </a:t>
            </a:r>
            <a:r>
              <a:rPr lang="en-US" dirty="0" err="1"/>
              <a:t>afguri</a:t>
            </a:r>
            <a:r>
              <a:rPr lang="en-US" dirty="0"/>
              <a:t> ,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lagaga</a:t>
            </a:r>
            <a:r>
              <a:rPr lang="en-US" dirty="0"/>
              <a:t> </a:t>
            </a:r>
            <a:r>
              <a:rPr lang="en-US" dirty="0" err="1"/>
              <a:t>hadlo</a:t>
            </a:r>
            <a:r>
              <a:rPr lang="en-US" dirty="0"/>
              <a:t> </a:t>
            </a:r>
            <a:r>
              <a:rPr lang="en-US" dirty="0" err="1"/>
              <a:t>shangaani”Muqdisho</a:t>
            </a:r>
            <a:r>
              <a:rPr lang="en-US" dirty="0"/>
              <a:t>” </a:t>
            </a:r>
            <a:r>
              <a:rPr lang="en-US" dirty="0" err="1"/>
              <a:t>iyo</a:t>
            </a:r>
            <a:r>
              <a:rPr lang="en-US" dirty="0"/>
              <a:t> “</a:t>
            </a:r>
            <a:r>
              <a:rPr lang="en-US" dirty="0" err="1"/>
              <a:t>Marka”kaliya</a:t>
            </a:r>
            <a:r>
              <a:rPr lang="en-US" b="1" dirty="0"/>
              <a:t> 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dirty="0" err="1">
                <a:solidFill>
                  <a:schemeClr val="accent1"/>
                </a:solidFill>
              </a:rPr>
              <a:t>Afguriyo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beeleed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gaaraaya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(8) </a:t>
            </a:r>
            <a:r>
              <a:rPr lang="en-US" dirty="0" err="1"/>
              <a:t>Afguri</a:t>
            </a:r>
            <a:r>
              <a:rPr lang="en-US" dirty="0"/>
              <a:t> </a:t>
            </a:r>
            <a:r>
              <a:rPr lang="en-US" dirty="0" err="1"/>
              <a:t>beeleed</a:t>
            </a:r>
            <a:r>
              <a:rPr lang="en-US" dirty="0"/>
              <a:t>, </a:t>
            </a:r>
            <a:r>
              <a:rPr lang="en-US" dirty="0" err="1"/>
              <a:t>waxaana</a:t>
            </a:r>
            <a:r>
              <a:rPr lang="en-US" dirty="0"/>
              <a:t> loo kala </a:t>
            </a:r>
            <a:r>
              <a:rPr lang="en-US" dirty="0" err="1"/>
              <a:t>qaadaa</a:t>
            </a:r>
            <a:r>
              <a:rPr lang="en-US" dirty="0"/>
              <a:t> (2) </a:t>
            </a:r>
            <a:r>
              <a:rPr lang="en-US" dirty="0" err="1"/>
              <a:t>qeybood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kala ah: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 err="1"/>
              <a:t>Afguriyada</a:t>
            </a:r>
            <a:r>
              <a:rPr lang="en-US" dirty="0"/>
              <a:t> “</a:t>
            </a:r>
            <a:r>
              <a:rPr lang="en-US" dirty="0" err="1"/>
              <a:t>Digilka</a:t>
            </a:r>
            <a:r>
              <a:rPr lang="en-US" dirty="0"/>
              <a:t>”,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gaaraaya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( 5)</a:t>
            </a:r>
            <a:r>
              <a:rPr lang="en-US" dirty="0" err="1"/>
              <a:t>ahadla</a:t>
            </a:r>
            <a:r>
              <a:rPr lang="en-US" dirty="0"/>
              <a:t> </a:t>
            </a:r>
            <a:r>
              <a:rPr lang="en-US" dirty="0" err="1"/>
              <a:t>afguriyadaas</a:t>
            </a:r>
            <a:r>
              <a:rPr lang="en-US" dirty="0"/>
              <a:t> </a:t>
            </a:r>
            <a:r>
              <a:rPr lang="en-US" dirty="0" err="1"/>
              <a:t>qabaa’ilka</a:t>
            </a:r>
            <a:r>
              <a:rPr lang="en-US" dirty="0"/>
              <a:t> kal </a:t>
            </a:r>
            <a:r>
              <a:rPr lang="en-US" dirty="0" err="1"/>
              <a:t>ah“Garre,Jiiddo,Tunni</a:t>
            </a:r>
            <a:r>
              <a:rPr lang="en-US" dirty="0"/>
              <a:t>, </a:t>
            </a:r>
            <a:r>
              <a:rPr lang="en-US" dirty="0" err="1"/>
              <a:t>Dabarre</a:t>
            </a:r>
            <a:r>
              <a:rPr lang="en-US" dirty="0"/>
              <a:t>,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Uroole</a:t>
            </a:r>
            <a:r>
              <a:rPr lang="en-US" dirty="0"/>
              <a:t>”.</a:t>
            </a:r>
          </a:p>
          <a:p>
            <a:pPr marL="971550" lvl="1" indent="-514350">
              <a:buFont typeface="+mj-lt"/>
              <a:buAutoNum type="alphaLcPeriod"/>
            </a:pPr>
            <a:r>
              <a:rPr lang="en-US" dirty="0" err="1"/>
              <a:t>Afguriyo</a:t>
            </a:r>
            <a:r>
              <a:rPr lang="en-US" dirty="0"/>
              <a:t> </a:t>
            </a:r>
            <a:r>
              <a:rPr lang="en-US" dirty="0" err="1"/>
              <a:t>qubane</a:t>
            </a:r>
            <a:r>
              <a:rPr lang="en-US" dirty="0"/>
              <a:t> </a:t>
            </a:r>
            <a:r>
              <a:rPr lang="en-US" dirty="0" err="1"/>
              <a:t>ah,oo</a:t>
            </a:r>
            <a:r>
              <a:rPr lang="en-US" dirty="0"/>
              <a:t> </a:t>
            </a:r>
            <a:r>
              <a:rPr lang="en-US" dirty="0" err="1"/>
              <a:t>gaaraaya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(3) </a:t>
            </a:r>
            <a:r>
              <a:rPr lang="en-US" dirty="0" err="1"/>
              <a:t>afguri,waxaana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hadla</a:t>
            </a:r>
            <a:r>
              <a:rPr lang="en-US" dirty="0"/>
              <a:t> </a:t>
            </a:r>
            <a:r>
              <a:rPr lang="en-US" dirty="0" err="1"/>
              <a:t>afguriyadaas</a:t>
            </a:r>
            <a:r>
              <a:rPr lang="en-US" dirty="0"/>
              <a:t> </a:t>
            </a:r>
            <a:r>
              <a:rPr lang="en-US" dirty="0" err="1"/>
              <a:t>qabaa’ilka</a:t>
            </a:r>
            <a:r>
              <a:rPr lang="en-US" dirty="0"/>
              <a:t> kala ah:“</a:t>
            </a:r>
            <a:r>
              <a:rPr lang="en-US" dirty="0" err="1"/>
              <a:t>Hubeyr,Reer</a:t>
            </a:r>
            <a:r>
              <a:rPr lang="en-US" dirty="0"/>
              <a:t> </a:t>
            </a:r>
            <a:r>
              <a:rPr lang="en-US" dirty="0" err="1"/>
              <a:t>Amiir,iyo</a:t>
            </a:r>
            <a:r>
              <a:rPr lang="en-US" dirty="0"/>
              <a:t> </a:t>
            </a:r>
            <a:r>
              <a:rPr lang="en-US" dirty="0" err="1"/>
              <a:t>Riibi</a:t>
            </a:r>
            <a:r>
              <a:rPr lang="en-US" dirty="0"/>
              <a:t>”,</a:t>
            </a:r>
            <a:endParaRPr lang="en-US" b="1" dirty="0"/>
          </a:p>
          <a:p>
            <a:pPr marL="0" indent="0">
              <a:buNone/>
            </a:pP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189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7A203-EF74-3A9D-A599-16FF45F7D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C0B6F-4717-F00C-9C29-1AE11B66E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858693" cy="2611991"/>
          </a:xfrm>
        </p:spPr>
        <p:txBody>
          <a:bodyPr>
            <a:normAutofit/>
          </a:bodyPr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</a:t>
            </a:r>
            <a:r>
              <a:rPr lang="en-US" b="1" dirty="0" err="1">
                <a:solidFill>
                  <a:schemeClr val="accent4"/>
                </a:solidFill>
              </a:rPr>
              <a:t>Maxaa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keena</a:t>
            </a:r>
            <a:r>
              <a:rPr lang="en-US" b="1" dirty="0">
                <a:solidFill>
                  <a:schemeClr val="accent4"/>
                </a:solidFill>
              </a:rPr>
              <a:t> kala </a:t>
            </a:r>
            <a:r>
              <a:rPr lang="en-US" b="1" dirty="0" err="1">
                <a:solidFill>
                  <a:schemeClr val="accent4"/>
                </a:solidFill>
              </a:rPr>
              <a:t>duwanaanta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afguriyada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afka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Soomaaliga</a:t>
            </a:r>
            <a:r>
              <a:rPr lang="en-US" b="1" dirty="0">
                <a:solidFill>
                  <a:schemeClr val="accent4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720D6-C8AC-C0B3-6168-411FA3704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094074"/>
            <a:ext cx="10655595" cy="35406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waxyaabaha</a:t>
            </a:r>
            <a:r>
              <a:rPr lang="en-US" dirty="0"/>
              <a:t> </a:t>
            </a:r>
            <a:r>
              <a:rPr lang="en-US" dirty="0" err="1"/>
              <a:t>keena</a:t>
            </a:r>
            <a:r>
              <a:rPr lang="en-US" dirty="0"/>
              <a:t> kala </a:t>
            </a:r>
            <a:r>
              <a:rPr lang="en-US" dirty="0" err="1"/>
              <a:t>duwnaashaha</a:t>
            </a:r>
            <a:r>
              <a:rPr lang="en-US" dirty="0"/>
              <a:t> </a:t>
            </a:r>
            <a:r>
              <a:rPr lang="en-US" dirty="0" err="1"/>
              <a:t>afguriyada</a:t>
            </a:r>
            <a:r>
              <a:rPr lang="en-US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Isbeddellada</a:t>
            </a:r>
            <a:r>
              <a:rPr lang="en-US" dirty="0"/>
              <a:t> </a:t>
            </a:r>
            <a:r>
              <a:rPr lang="en-US" dirty="0" err="1"/>
              <a:t>waayaha</a:t>
            </a:r>
            <a:r>
              <a:rPr lang="en-US" dirty="0"/>
              <a:t> </a:t>
            </a:r>
            <a:r>
              <a:rPr lang="en-US" dirty="0" err="1"/>
              <a:t>ummaddu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martay</a:t>
            </a:r>
            <a:r>
              <a:rPr lang="en-US" dirty="0"/>
              <a:t>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Kala </a:t>
            </a:r>
            <a:r>
              <a:rPr lang="en-US" dirty="0" err="1"/>
              <a:t>fogaanta</a:t>
            </a:r>
            <a:r>
              <a:rPr lang="en-US" dirty="0"/>
              <a:t> </a:t>
            </a:r>
            <a:r>
              <a:rPr lang="en-US" dirty="0" err="1"/>
              <a:t>degaannada</a:t>
            </a:r>
            <a:r>
              <a:rPr lang="en-US" dirty="0"/>
              <a:t> </a:t>
            </a:r>
            <a:r>
              <a:rPr lang="en-US" dirty="0" err="1"/>
              <a:t>dalku</a:t>
            </a:r>
            <a:r>
              <a:rPr lang="en-US" dirty="0"/>
              <a:t> ka </a:t>
            </a:r>
            <a:r>
              <a:rPr lang="en-US" dirty="0" err="1"/>
              <a:t>kooban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Xiriirada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hadlayaashu</a:t>
            </a:r>
            <a:r>
              <a:rPr lang="en-US" dirty="0"/>
              <a:t> ay la </a:t>
            </a:r>
            <a:r>
              <a:rPr lang="en-US" dirty="0" err="1"/>
              <a:t>leeyihiin</a:t>
            </a:r>
            <a:r>
              <a:rPr lang="en-US" dirty="0"/>
              <a:t> </a:t>
            </a:r>
            <a:r>
              <a:rPr lang="en-US" dirty="0" err="1"/>
              <a:t>ummadaha</a:t>
            </a:r>
            <a:r>
              <a:rPr lang="en-US" dirty="0"/>
              <a:t> kale </a:t>
            </a:r>
            <a:r>
              <a:rPr lang="en-US" dirty="0" err="1"/>
              <a:t>ee</a:t>
            </a:r>
            <a:r>
              <a:rPr lang="en-US" dirty="0"/>
              <a:t> la </a:t>
            </a:r>
            <a:r>
              <a:rPr lang="en-US" dirty="0" err="1"/>
              <a:t>deriska</a:t>
            </a:r>
            <a:r>
              <a:rPr lang="en-US" dirty="0"/>
              <a:t> ah.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Kaladuwnaashaha</a:t>
            </a:r>
            <a:r>
              <a:rPr lang="en-US" dirty="0"/>
              <a:t> </a:t>
            </a:r>
            <a:r>
              <a:rPr lang="en-US" dirty="0" err="1"/>
              <a:t>qaabnoleedka</a:t>
            </a:r>
            <a:r>
              <a:rPr lang="en-US" dirty="0"/>
              <a:t> </a:t>
            </a:r>
            <a:r>
              <a:rPr lang="en-US" dirty="0" err="1"/>
              <a:t>dadka</a:t>
            </a:r>
            <a:r>
              <a:rPr lang="en-US" dirty="0"/>
              <a:t> </a:t>
            </a:r>
            <a:r>
              <a:rPr lang="en-US" dirty="0" err="1"/>
              <a:t>Soomaalida;sida</a:t>
            </a:r>
            <a:r>
              <a:rPr lang="en-US" dirty="0"/>
              <a:t>: </a:t>
            </a:r>
            <a:r>
              <a:rPr lang="en-US" dirty="0" err="1"/>
              <a:t>beerley</a:t>
            </a:r>
            <a:r>
              <a:rPr lang="en-US" dirty="0"/>
              <a:t>, </a:t>
            </a:r>
            <a:r>
              <a:rPr lang="en-US" dirty="0" err="1"/>
              <a:t>xoolaraacato</a:t>
            </a:r>
            <a:r>
              <a:rPr lang="en-US" dirty="0"/>
              <a:t>, </a:t>
            </a:r>
            <a:r>
              <a:rPr lang="en-US" dirty="0" err="1"/>
              <a:t>kalluumeysato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03797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7D610-5401-9733-187A-C317BBA6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Ujeeddooyinka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Cutubka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17164-6F83-1DB4-AE6D-769B34CB0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0222" y="1889421"/>
            <a:ext cx="697495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Cutubkaan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waxaan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ku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baran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doonnaa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/>
              <a:t>Isirka</a:t>
            </a:r>
            <a:r>
              <a:rPr lang="en-US" dirty="0"/>
              <a:t> ama </a:t>
            </a:r>
            <a:r>
              <a:rPr lang="en-US" dirty="0" err="1"/>
              <a:t>asalka</a:t>
            </a:r>
            <a:r>
              <a:rPr lang="en-US" dirty="0"/>
              <a:t> </a:t>
            </a:r>
            <a:r>
              <a:rPr lang="en-US" dirty="0" err="1"/>
              <a:t>qowmiyadda</a:t>
            </a:r>
            <a:r>
              <a:rPr lang="en-US" dirty="0"/>
              <a:t> </a:t>
            </a:r>
            <a:r>
              <a:rPr lang="en-US" dirty="0" err="1"/>
              <a:t>Soomaalida</a:t>
            </a:r>
            <a:endParaRPr lang="en-US" dirty="0"/>
          </a:p>
          <a:p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qowmiyadda</a:t>
            </a:r>
            <a:r>
              <a:rPr lang="en-US" dirty="0"/>
              <a:t> </a:t>
            </a:r>
            <a:r>
              <a:rPr lang="en-US" dirty="0" err="1"/>
              <a:t>Soomaalida</a:t>
            </a:r>
            <a:endParaRPr lang="en-US" dirty="0"/>
          </a:p>
          <a:p>
            <a:r>
              <a:rPr lang="en-US" dirty="0" err="1"/>
              <a:t>Baadigoobkii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qowmiyadda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</a:t>
            </a:r>
          </a:p>
          <a:p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lammaanaha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</a:p>
          <a:p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/>
              <a:t>dhihidda</a:t>
            </a:r>
            <a:r>
              <a:rPr lang="en-US" dirty="0"/>
              <a:t> &amp; </a:t>
            </a:r>
            <a:r>
              <a:rPr lang="en-US" dirty="0" err="1"/>
              <a:t>dhigaalka</a:t>
            </a:r>
            <a:r>
              <a:rPr lang="en-US" dirty="0"/>
              <a:t> </a:t>
            </a:r>
            <a:r>
              <a:rPr lang="en-US" dirty="0" err="1"/>
              <a:t>afka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B8EA07-8BD8-C038-35F6-F2869A8955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3" y="1690688"/>
            <a:ext cx="4614529" cy="463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890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E69FD-B99A-8D66-D872-A412BECD0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C4CC-B5FD-2846-8C2F-02B21F8DB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8082516" cy="1325563"/>
          </a:xfrm>
        </p:spPr>
        <p:txBody>
          <a:bodyPr>
            <a:noAutofit/>
          </a:bodyPr>
          <a:lstStyle/>
          <a:p>
            <a:r>
              <a:rPr lang="en-US" sz="3200" b="1" dirty="0" err="1"/>
              <a:t>Afguriyada</a:t>
            </a:r>
            <a:r>
              <a:rPr lang="en-US" sz="3200" b="1" dirty="0"/>
              <a:t> </a:t>
            </a:r>
            <a:r>
              <a:rPr lang="en-US" sz="3200" b="1" dirty="0" err="1"/>
              <a:t>Afka</a:t>
            </a:r>
            <a:r>
              <a:rPr lang="en-US" sz="3200" b="1" dirty="0"/>
              <a:t> </a:t>
            </a:r>
            <a:r>
              <a:rPr lang="en-US" sz="3200" b="1" dirty="0" err="1"/>
              <a:t>Qowmiyadda</a:t>
            </a:r>
            <a:r>
              <a:rPr lang="en-US" sz="3200" b="1" dirty="0"/>
              <a:t> </a:t>
            </a:r>
            <a:r>
              <a:rPr lang="en-US" sz="3200" b="1" dirty="0" err="1"/>
              <a:t>Soomaalida</a:t>
            </a:r>
            <a:r>
              <a:rPr lang="en-US" sz="3200" b="1" dirty="0"/>
              <a:t> |</a:t>
            </a:r>
            <a:r>
              <a:rPr lang="en-US" sz="3200" b="1" dirty="0">
                <a:solidFill>
                  <a:schemeClr val="accent1"/>
                </a:solidFill>
              </a:rPr>
              <a:t> </a:t>
            </a:r>
            <a:r>
              <a:rPr lang="en-US" sz="3200" b="1" dirty="0" err="1">
                <a:solidFill>
                  <a:schemeClr val="accent4"/>
                </a:solidFill>
              </a:rPr>
              <a:t>Maxaa</a:t>
            </a:r>
            <a:r>
              <a:rPr lang="en-US" sz="3200" b="1" dirty="0">
                <a:solidFill>
                  <a:schemeClr val="accent4"/>
                </a:solidFill>
              </a:rPr>
              <a:t> </a:t>
            </a:r>
            <a:r>
              <a:rPr lang="en-US" sz="3200" b="1" dirty="0" err="1">
                <a:solidFill>
                  <a:schemeClr val="accent4"/>
                </a:solidFill>
              </a:rPr>
              <a:t>keena</a:t>
            </a:r>
            <a:r>
              <a:rPr lang="en-US" sz="3200" b="1" dirty="0">
                <a:solidFill>
                  <a:schemeClr val="accent4"/>
                </a:solidFill>
              </a:rPr>
              <a:t> kala </a:t>
            </a:r>
            <a:r>
              <a:rPr lang="en-US" sz="3200" b="1" dirty="0" err="1">
                <a:solidFill>
                  <a:schemeClr val="accent4"/>
                </a:solidFill>
              </a:rPr>
              <a:t>duwnaanta</a:t>
            </a:r>
            <a:r>
              <a:rPr lang="en-US" sz="3200" b="1" dirty="0">
                <a:solidFill>
                  <a:schemeClr val="accent4"/>
                </a:solidFill>
              </a:rPr>
              <a:t> </a:t>
            </a:r>
            <a:r>
              <a:rPr lang="en-US" sz="3200" b="1" dirty="0" err="1">
                <a:solidFill>
                  <a:schemeClr val="accent4"/>
                </a:solidFill>
              </a:rPr>
              <a:t>afguriyada</a:t>
            </a:r>
            <a:r>
              <a:rPr lang="en-US" sz="3200" b="1" dirty="0">
                <a:solidFill>
                  <a:schemeClr val="accent4"/>
                </a:solidFill>
              </a:rPr>
              <a:t> </a:t>
            </a:r>
            <a:r>
              <a:rPr lang="en-US" sz="3200" b="1" dirty="0" err="1">
                <a:solidFill>
                  <a:schemeClr val="accent4"/>
                </a:solidFill>
              </a:rPr>
              <a:t>afka</a:t>
            </a:r>
            <a:r>
              <a:rPr lang="en-US" sz="3200" b="1" dirty="0">
                <a:solidFill>
                  <a:schemeClr val="accent4"/>
                </a:solidFill>
              </a:rPr>
              <a:t> </a:t>
            </a:r>
            <a:r>
              <a:rPr lang="en-US" sz="3200" b="1" dirty="0" err="1">
                <a:solidFill>
                  <a:schemeClr val="accent4"/>
                </a:solidFill>
              </a:rPr>
              <a:t>Soomaaliga</a:t>
            </a:r>
            <a:r>
              <a:rPr lang="en-US" sz="3200" b="1" dirty="0">
                <a:solidFill>
                  <a:schemeClr val="accent4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CD5CD-8C00-D127-9460-031676F3C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038368" cy="4809091"/>
          </a:xfrm>
        </p:spPr>
        <p:txBody>
          <a:bodyPr>
            <a:normAutofit/>
          </a:bodyPr>
          <a:lstStyle/>
          <a:p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Maxaatirigu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</a:t>
            </a:r>
            <a:r>
              <a:rPr lang="en-US" dirty="0" err="1"/>
              <a:t>ayay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isugu</a:t>
            </a:r>
            <a:r>
              <a:rPr lang="en-US" dirty="0">
                <a:solidFill>
                  <a:schemeClr val="accent1"/>
                </a:solidFill>
              </a:rPr>
              <a:t> dhow </a:t>
            </a:r>
            <a:r>
              <a:rPr lang="en-US" dirty="0" err="1">
                <a:solidFill>
                  <a:schemeClr val="accent1"/>
                </a:solidFill>
              </a:rPr>
              <a:t>yihiin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pl-PL" dirty="0"/>
              <a:t>waayoo dadka ku hadla intooda badan waa dad raacat</a:t>
            </a:r>
            <a:r>
              <a:rPr lang="en-US" dirty="0"/>
              <a:t>o ah </a:t>
            </a:r>
            <a:r>
              <a:rPr lang="en-US" b="1" dirty="0" err="1">
                <a:solidFill>
                  <a:schemeClr val="accent1"/>
                </a:solidFill>
              </a:rPr>
              <a:t>socodkooda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b="1" dirty="0" err="1">
                <a:solidFill>
                  <a:schemeClr val="accent1"/>
                </a:solidFill>
              </a:rPr>
              <a:t>isdhaxgalkooduna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aad</a:t>
            </a:r>
            <a:r>
              <a:rPr lang="en-US" dirty="0"/>
              <a:t> u badan </a:t>
            </a:r>
            <a:r>
              <a:rPr lang="en-US" dirty="0" err="1"/>
              <a:t>yahay</a:t>
            </a:r>
            <a:r>
              <a:rPr lang="en-US" dirty="0"/>
              <a:t>.</a:t>
            </a:r>
          </a:p>
          <a:p>
            <a:r>
              <a:rPr lang="en-US" dirty="0"/>
              <a:t>Taa </a:t>
            </a:r>
            <a:r>
              <a:rPr lang="en-US" dirty="0" err="1"/>
              <a:t>lidkeed</a:t>
            </a:r>
            <a:r>
              <a:rPr lang="en-US" dirty="0"/>
              <a:t>, </a:t>
            </a:r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Maaygu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</a:t>
            </a:r>
            <a:r>
              <a:rPr lang="en-US" dirty="0" err="1"/>
              <a:t>ayay</a:t>
            </a:r>
            <a:r>
              <a:rPr lang="en-US" dirty="0"/>
              <a:t> u kala </a:t>
            </a:r>
            <a:r>
              <a:rPr lang="en-US" dirty="0" err="1"/>
              <a:t>duwan</a:t>
            </a:r>
            <a:r>
              <a:rPr lang="en-US" dirty="0"/>
              <a:t>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waxaan</a:t>
            </a:r>
            <a:r>
              <a:rPr lang="en-US" dirty="0"/>
              <a:t> </a:t>
            </a:r>
            <a:r>
              <a:rPr lang="en-US" dirty="0" err="1"/>
              <a:t>ugu</a:t>
            </a:r>
            <a:r>
              <a:rPr lang="en-US" dirty="0"/>
              <a:t> </a:t>
            </a:r>
            <a:r>
              <a:rPr lang="en-US" dirty="0" err="1"/>
              <a:t>wacan</a:t>
            </a:r>
            <a:r>
              <a:rPr lang="en-US" dirty="0"/>
              <a:t>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Ku </a:t>
            </a:r>
            <a:r>
              <a:rPr lang="en-US" dirty="0" err="1"/>
              <a:t>hadlayaasha</a:t>
            </a:r>
            <a:r>
              <a:rPr lang="en-US" dirty="0"/>
              <a:t> </a:t>
            </a:r>
            <a:r>
              <a:rPr lang="en-US" dirty="0" err="1"/>
              <a:t>afguriyadaan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qaar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waa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beeralley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kama</a:t>
            </a:r>
            <a:r>
              <a:rPr lang="en-US" dirty="0"/>
              <a:t> </a:t>
            </a:r>
            <a:r>
              <a:rPr lang="en-US" dirty="0" err="1"/>
              <a:t>guuraan</a:t>
            </a:r>
            <a:r>
              <a:rPr lang="en-US" dirty="0"/>
              <a:t> </a:t>
            </a:r>
            <a:r>
              <a:rPr lang="en-US" dirty="0" err="1"/>
              <a:t>degaannadooda</a:t>
            </a:r>
            <a:r>
              <a:rPr lang="en-US" dirty="0"/>
              <a:t>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Qaarkoodna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raacato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geelley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iyo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lo’ley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ah</a:t>
            </a:r>
            <a:r>
              <a:rPr lang="en-US" dirty="0" err="1"/>
              <a:t>,oo</a:t>
            </a:r>
            <a:r>
              <a:rPr lang="en-US" dirty="0"/>
              <a:t> </a:t>
            </a:r>
            <a:r>
              <a:rPr lang="en-US" dirty="0" err="1">
                <a:solidFill>
                  <a:schemeClr val="accent2"/>
                </a:solidFill>
              </a:rPr>
              <a:t>aan</a:t>
            </a:r>
            <a:r>
              <a:rPr lang="en-US" dirty="0">
                <a:solidFill>
                  <a:schemeClr val="accent2"/>
                </a:solidFill>
              </a:rPr>
              <a:t> u </a:t>
            </a:r>
            <a:r>
              <a:rPr lang="en-US" dirty="0" err="1">
                <a:solidFill>
                  <a:schemeClr val="accent2"/>
                </a:solidFill>
              </a:rPr>
              <a:t>guurin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degaanna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fogfog</a:t>
            </a:r>
            <a:r>
              <a:rPr lang="en-US" dirty="0"/>
              <a:t>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Sida</a:t>
            </a:r>
            <a:r>
              <a:rPr lang="en-US" dirty="0"/>
              <a:t> badan </a:t>
            </a:r>
            <a:r>
              <a:rPr lang="en-US" dirty="0" err="1"/>
              <a:t>dadkaani</a:t>
            </a:r>
            <a:r>
              <a:rPr lang="en-US" dirty="0"/>
              <a:t> </a:t>
            </a:r>
            <a:r>
              <a:rPr lang="en-US" dirty="0" err="1"/>
              <a:t>uma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hayaamaan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baad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iyo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biyo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la’aan</a:t>
            </a:r>
            <a:r>
              <a:rPr lang="en-US" dirty="0">
                <a:solidFill>
                  <a:schemeClr val="accent1"/>
                </a:solidFill>
              </a:rPr>
              <a:t>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Kuma </a:t>
            </a:r>
            <a:r>
              <a:rPr lang="en-US" dirty="0" err="1"/>
              <a:t>badna</a:t>
            </a:r>
            <a:r>
              <a:rPr lang="en-US" dirty="0"/>
              <a:t> ka </a:t>
            </a:r>
            <a:r>
              <a:rPr lang="en-US" dirty="0" err="1">
                <a:solidFill>
                  <a:schemeClr val="accent1"/>
                </a:solidFill>
              </a:rPr>
              <a:t>guursiga</a:t>
            </a:r>
            <a:r>
              <a:rPr lang="en-US" dirty="0"/>
              <a:t> </a:t>
            </a:r>
            <a:r>
              <a:rPr lang="en-US" dirty="0" err="1"/>
              <a:t>qabaa’ilka</a:t>
            </a:r>
            <a:r>
              <a:rPr lang="en-US" dirty="0"/>
              <a:t> </a:t>
            </a:r>
            <a:r>
              <a:rPr lang="en-US" dirty="0" err="1"/>
              <a:t>shisheeyaha</a:t>
            </a:r>
            <a:r>
              <a:rPr lang="en-US" dirty="0"/>
              <a:t> ah.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Sida</a:t>
            </a:r>
            <a:r>
              <a:rPr lang="en-US" dirty="0"/>
              <a:t> badan </a:t>
            </a:r>
            <a:r>
              <a:rPr lang="en-US" dirty="0" err="1"/>
              <a:t>lagama</a:t>
            </a:r>
            <a:r>
              <a:rPr lang="en-US" dirty="0"/>
              <a:t>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dirty="0" err="1"/>
              <a:t>degaannadaan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kala </a:t>
            </a:r>
            <a:r>
              <a:rPr lang="en-US" dirty="0" err="1">
                <a:solidFill>
                  <a:schemeClr val="accent1"/>
                </a:solidFill>
              </a:rPr>
              <a:t>dhaca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geela</a:t>
            </a:r>
            <a:r>
              <a:rPr lang="en-US" dirty="0"/>
              <a:t>, </a:t>
            </a:r>
            <a:r>
              <a:rPr lang="en-US" dirty="0" err="1"/>
              <a:t>lo’da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colaado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joogta</a:t>
            </a:r>
            <a:r>
              <a:rPr lang="en-US" dirty="0">
                <a:solidFill>
                  <a:schemeClr val="accent1"/>
                </a:solidFill>
              </a:rPr>
              <a:t> ah.</a:t>
            </a:r>
          </a:p>
        </p:txBody>
      </p:sp>
    </p:spTree>
    <p:extLst>
      <p:ext uri="{BB962C8B-B14F-4D97-AF65-F5344CB8AC3E}">
        <p14:creationId xmlns:p14="http://schemas.microsoft.com/office/powerpoint/2010/main" val="3521719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2E8EEE-C4BA-6727-E42A-4E51B723F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B6AC8-8731-DB3B-6D92-4A3D91727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548735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 </a:t>
            </a:r>
            <a:r>
              <a:rPr lang="en-US" b="1" dirty="0" err="1">
                <a:solidFill>
                  <a:schemeClr val="accent4"/>
                </a:solidFill>
              </a:rPr>
              <a:t>Mayga</a:t>
            </a:r>
            <a:r>
              <a:rPr lang="en-US" b="1" dirty="0">
                <a:solidFill>
                  <a:schemeClr val="accent4"/>
                </a:solidFill>
              </a:rPr>
              <a:t> &amp; </a:t>
            </a:r>
            <a:r>
              <a:rPr lang="en-US" b="1" dirty="0" err="1">
                <a:solidFill>
                  <a:schemeClr val="accent4"/>
                </a:solidFill>
              </a:rPr>
              <a:t>maxaatirigu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waa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afguriyo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hal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oo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Soomaali</a:t>
            </a:r>
            <a:r>
              <a:rPr lang="en-US" b="1" dirty="0">
                <a:solidFill>
                  <a:schemeClr val="accent4"/>
                </a:solidFill>
              </a:rPr>
              <a:t> ah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582F7-FB74-9023-2B14-83CE7D136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3860"/>
            <a:ext cx="11038368" cy="4720855"/>
          </a:xfrm>
        </p:spPr>
        <p:txBody>
          <a:bodyPr>
            <a:normAutofit/>
          </a:bodyPr>
          <a:lstStyle/>
          <a:p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guud</a:t>
            </a:r>
            <a:r>
              <a:rPr lang="en-US" dirty="0"/>
              <a:t> loo </a:t>
            </a:r>
            <a:r>
              <a:rPr lang="en-US" dirty="0" err="1"/>
              <a:t>eego</a:t>
            </a:r>
            <a:r>
              <a:rPr lang="en-US" dirty="0"/>
              <a:t> </a:t>
            </a:r>
            <a:r>
              <a:rPr lang="en-US" dirty="0" err="1"/>
              <a:t>afguriyada</a:t>
            </a:r>
            <a:r>
              <a:rPr lang="en-US" dirty="0"/>
              <a:t> "</a:t>
            </a:r>
            <a:r>
              <a:rPr lang="en-US" dirty="0" err="1"/>
              <a:t>Lahjadaha"Mayga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Maxaatiriga,waxaa</a:t>
            </a:r>
            <a:r>
              <a:rPr lang="en-US" dirty="0"/>
              <a:t> la </a:t>
            </a:r>
            <a:r>
              <a:rPr lang="en-US" dirty="0" err="1"/>
              <a:t>moodaa</a:t>
            </a:r>
            <a:r>
              <a:rPr lang="en-US" dirty="0"/>
              <a:t> in ay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, </a:t>
            </a:r>
            <a:r>
              <a:rPr lang="en-US" dirty="0" err="1"/>
              <a:t>laakiin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si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cilmi</a:t>
            </a:r>
            <a:r>
              <a:rPr lang="en-US" dirty="0">
                <a:solidFill>
                  <a:schemeClr val="accent1"/>
                </a:solidFill>
              </a:rPr>
              <a:t> ah </a:t>
            </a:r>
            <a:r>
              <a:rPr lang="en-US" dirty="0" err="1"/>
              <a:t>loogu</a:t>
            </a:r>
            <a:r>
              <a:rPr lang="en-US" dirty="0"/>
              <a:t> </a:t>
            </a:r>
            <a:r>
              <a:rPr lang="en-US" dirty="0" err="1"/>
              <a:t>dhabbagalay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baxday</a:t>
            </a:r>
            <a:r>
              <a:rPr lang="en-US" dirty="0"/>
              <a:t> in ay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afguriyo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wada</a:t>
            </a:r>
            <a:r>
              <a:rPr lang="en-US" dirty="0"/>
              <a:t> </a:t>
            </a:r>
            <a:r>
              <a:rPr lang="en-US" dirty="0" err="1"/>
              <a:t>jeeda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hal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af</a:t>
            </a:r>
            <a:endParaRPr lang="en-US" b="1" dirty="0">
              <a:solidFill>
                <a:schemeClr val="accent1"/>
              </a:solidFill>
            </a:endParaRPr>
          </a:p>
          <a:p>
            <a:r>
              <a:rPr lang="en-US" dirty="0" err="1"/>
              <a:t>Marka</a:t>
            </a:r>
            <a:r>
              <a:rPr lang="en-US" dirty="0"/>
              <a:t> la </a:t>
            </a:r>
            <a:r>
              <a:rPr lang="en-US" dirty="0" err="1"/>
              <a:t>doonaayo</a:t>
            </a:r>
            <a:r>
              <a:rPr lang="en-US" dirty="0"/>
              <a:t> in la </a:t>
            </a:r>
            <a:r>
              <a:rPr lang="en-US" dirty="0" err="1"/>
              <a:t>ogaado</a:t>
            </a:r>
            <a:r>
              <a:rPr lang="en-US" dirty="0"/>
              <a:t> </a:t>
            </a:r>
            <a:r>
              <a:rPr lang="en-US" dirty="0" err="1"/>
              <a:t>afguriyo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 in ay </a:t>
            </a:r>
            <a:r>
              <a:rPr lang="en-US" dirty="0" err="1">
                <a:solidFill>
                  <a:schemeClr val="accent1"/>
                </a:solidFill>
              </a:rPr>
              <a:t>isku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isir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yihiin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iyo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inkale</a:t>
            </a:r>
            <a:r>
              <a:rPr lang="en-US" dirty="0">
                <a:solidFill>
                  <a:schemeClr val="accent1"/>
                </a:solidFill>
              </a:rPr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eegaa</a:t>
            </a:r>
            <a:r>
              <a:rPr lang="en-US" dirty="0"/>
              <a:t> </a:t>
            </a:r>
            <a:r>
              <a:rPr lang="en-US" dirty="0" err="1"/>
              <a:t>heerka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dhowaashaha</a:t>
            </a:r>
            <a:r>
              <a:rPr lang="en-US" dirty="0"/>
              <a:t> </a:t>
            </a:r>
            <a:r>
              <a:rPr lang="en-US" dirty="0" err="1"/>
              <a:t>erayada</a:t>
            </a:r>
            <a:r>
              <a:rPr lang="en-US" dirty="0"/>
              <a:t> </a:t>
            </a:r>
            <a:r>
              <a:rPr lang="en-US" b="1" dirty="0" err="1"/>
              <a:t>asaliga</a:t>
            </a:r>
            <a:r>
              <a:rPr lang="en-US" b="1" dirty="0"/>
              <a:t> ah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jira</a:t>
            </a:r>
            <a:r>
              <a:rPr lang="en-US" dirty="0"/>
              <a:t> </a:t>
            </a:r>
            <a:r>
              <a:rPr lang="en-US" dirty="0" err="1"/>
              <a:t>afguriyadaas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la kala </a:t>
            </a:r>
            <a:r>
              <a:rPr lang="en-US" dirty="0" err="1"/>
              <a:t>amaahsan</a:t>
            </a:r>
            <a:r>
              <a:rPr lang="en-US" dirty="0"/>
              <a:t> </a:t>
            </a:r>
            <a:r>
              <a:rPr lang="en-US" dirty="0" err="1"/>
              <a:t>karin</a:t>
            </a:r>
            <a:r>
              <a:rPr lang="en-US" dirty="0"/>
              <a:t>; </a:t>
            </a:r>
            <a:r>
              <a:rPr lang="en-US" dirty="0" err="1"/>
              <a:t>sida</a:t>
            </a:r>
            <a:r>
              <a:rPr lang="en-US" dirty="0"/>
              <a:t>: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Magacuyaallada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Shanta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tirooyinka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Magacyada</a:t>
            </a:r>
            <a:r>
              <a:rPr lang="en-US" dirty="0"/>
              <a:t> </a:t>
            </a:r>
            <a:r>
              <a:rPr lang="en-US" dirty="0" err="1"/>
              <a:t>xubnaha</a:t>
            </a:r>
            <a:r>
              <a:rPr lang="en-US" dirty="0"/>
              <a:t> </a:t>
            </a:r>
            <a:r>
              <a:rPr lang="en-US" dirty="0" err="1"/>
              <a:t>jirka</a:t>
            </a:r>
            <a:r>
              <a:rPr lang="en-US" dirty="0"/>
              <a:t> </a:t>
            </a:r>
            <a:r>
              <a:rPr lang="en-US" dirty="0" err="1"/>
              <a:t>iwm</a:t>
            </a:r>
            <a:r>
              <a:rPr lang="en-US" dirty="0"/>
              <a:t>.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0906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0CE826-B062-1A74-8526-125EBFAF3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5CF94-F56E-7342-0DBD-7ACD6E20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548735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 </a:t>
            </a:r>
            <a:r>
              <a:rPr lang="en-US" b="1" dirty="0" err="1">
                <a:solidFill>
                  <a:schemeClr val="accent4"/>
                </a:solidFill>
              </a:rPr>
              <a:t>Mayga</a:t>
            </a:r>
            <a:r>
              <a:rPr lang="en-US" b="1" dirty="0">
                <a:solidFill>
                  <a:schemeClr val="accent4"/>
                </a:solidFill>
              </a:rPr>
              <a:t> &amp; </a:t>
            </a:r>
            <a:r>
              <a:rPr lang="en-US" b="1" dirty="0" err="1">
                <a:solidFill>
                  <a:schemeClr val="accent4"/>
                </a:solidFill>
              </a:rPr>
              <a:t>maxaatirigu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waa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afguriyo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hal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oo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Soomaali</a:t>
            </a:r>
            <a:r>
              <a:rPr lang="en-US" b="1" dirty="0">
                <a:solidFill>
                  <a:schemeClr val="accent4"/>
                </a:solidFill>
              </a:rPr>
              <a:t> ah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BD2EF-224C-FE37-33E0-9A787FB012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13860"/>
            <a:ext cx="11038368" cy="4720855"/>
          </a:xfrm>
        </p:spPr>
        <p:txBody>
          <a:bodyPr>
            <a:normAutofit/>
          </a:bodyPr>
          <a:lstStyle/>
          <a:p>
            <a:r>
              <a:rPr lang="en-US" dirty="0" err="1"/>
              <a:t>Culumada</a:t>
            </a:r>
            <a:r>
              <a:rPr lang="en-US" dirty="0"/>
              <a:t> </a:t>
            </a:r>
            <a:r>
              <a:rPr lang="en-US" dirty="0" err="1"/>
              <a:t>afafka</a:t>
            </a:r>
            <a:r>
              <a:rPr lang="en-US" dirty="0"/>
              <a:t> </a:t>
            </a:r>
            <a:r>
              <a:rPr lang="en-US" dirty="0" err="1"/>
              <a:t>daraaseeya,waxaa</a:t>
            </a:r>
            <a:r>
              <a:rPr lang="en-US" dirty="0"/>
              <a:t> ay </a:t>
            </a:r>
            <a:r>
              <a:rPr lang="en-US" dirty="0" err="1"/>
              <a:t>yiraahdaan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la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keeno</a:t>
            </a:r>
            <a:r>
              <a:rPr lang="en-US" dirty="0"/>
              <a:t> (</a:t>
            </a:r>
            <a:r>
              <a:rPr lang="en-US" b="1" dirty="0"/>
              <a:t>100 </a:t>
            </a:r>
            <a:r>
              <a:rPr lang="en-US" b="1" dirty="0" err="1"/>
              <a:t>ilaa</a:t>
            </a:r>
            <a:r>
              <a:rPr lang="en-US" b="1" dirty="0"/>
              <a:t> 200 </a:t>
            </a:r>
            <a:r>
              <a:rPr lang="en-US" b="1" dirty="0" err="1"/>
              <a:t>eray</a:t>
            </a:r>
            <a:r>
              <a:rPr lang="en-US" dirty="0"/>
              <a:t>) ,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erayada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amaahsanin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labaa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, is </a:t>
            </a:r>
            <a:r>
              <a:rPr lang="en-US" dirty="0" err="1"/>
              <a:t>barbardhigna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 ,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ekaashahooda,haddii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ekaanshahoodu</a:t>
            </a:r>
            <a:r>
              <a:rPr lang="en-US" dirty="0"/>
              <a:t> ka </a:t>
            </a:r>
            <a:r>
              <a:rPr lang="en-US" dirty="0" err="1"/>
              <a:t>badnaado</a:t>
            </a:r>
            <a:r>
              <a:rPr lang="en-US" dirty="0"/>
              <a:t> </a:t>
            </a:r>
            <a:r>
              <a:rPr lang="en-US" b="1" dirty="0"/>
              <a:t>50%</a:t>
            </a:r>
            <a:r>
              <a:rPr lang="en-US" dirty="0"/>
              <a:t>,waxaa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karaa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afguri</a:t>
            </a:r>
            <a:r>
              <a:rPr lang="en-US" dirty="0"/>
              <a:t> "</a:t>
            </a:r>
            <a:r>
              <a:rPr lang="en-US" dirty="0" err="1"/>
              <a:t>Lahjadood</a:t>
            </a:r>
            <a:r>
              <a:rPr lang="en-US" dirty="0"/>
              <a:t>“ </a:t>
            </a:r>
            <a:r>
              <a:rPr lang="da-DK" dirty="0"/>
              <a:t>oo hal af ka soo wada jeeda</a:t>
            </a:r>
          </a:p>
          <a:p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iskucelceliska</a:t>
            </a:r>
            <a:r>
              <a:rPr lang="en-US" dirty="0"/>
              <a:t> </a:t>
            </a:r>
            <a:r>
              <a:rPr lang="en-US" dirty="0" err="1"/>
              <a:t>isuekaashahoodu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u </a:t>
            </a:r>
            <a:r>
              <a:rPr lang="en-US" dirty="0" err="1"/>
              <a:t>dhaxeeyaa</a:t>
            </a:r>
            <a:r>
              <a:rPr lang="en-US" b="1" dirty="0"/>
              <a:t>(60- 80%),</a:t>
            </a:r>
            <a:r>
              <a:rPr lang="en-US" dirty="0" err="1"/>
              <a:t>taasina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arrin</a:t>
            </a:r>
            <a:r>
              <a:rPr lang="en-US" dirty="0"/>
              <a:t> </a:t>
            </a:r>
            <a:r>
              <a:rPr lang="en-US" dirty="0" err="1"/>
              <a:t>muujineysa</a:t>
            </a:r>
            <a:r>
              <a:rPr lang="en-US" dirty="0"/>
              <a:t> in </a:t>
            </a:r>
            <a:r>
              <a:rPr lang="en-US" dirty="0" err="1"/>
              <a:t>afguriyada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Soomaaligu</a:t>
            </a:r>
            <a:r>
              <a:rPr lang="en-US" dirty="0"/>
              <a:t> ay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afguriyo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wada</a:t>
            </a:r>
            <a:r>
              <a:rPr lang="en-US" dirty="0"/>
              <a:t> </a:t>
            </a:r>
            <a:r>
              <a:rPr lang="en-US" dirty="0" err="1"/>
              <a:t>abtirsada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</a:t>
            </a:r>
            <a:r>
              <a:rPr lang="en-US" dirty="0"/>
              <a:t> ah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9634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AE0445-F27F-B272-68C2-76CB82DB3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7E790-7423-1DC7-82CD-2E7A9F1B9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548735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 </a:t>
            </a:r>
            <a:r>
              <a:rPr lang="en-US" b="1" dirty="0" err="1">
                <a:solidFill>
                  <a:schemeClr val="accent4"/>
                </a:solidFill>
              </a:rPr>
              <a:t>Mayga</a:t>
            </a:r>
            <a:r>
              <a:rPr lang="en-US" b="1" dirty="0">
                <a:solidFill>
                  <a:schemeClr val="accent4"/>
                </a:solidFill>
              </a:rPr>
              <a:t> &amp; </a:t>
            </a:r>
            <a:r>
              <a:rPr lang="en-US" b="1" dirty="0" err="1">
                <a:solidFill>
                  <a:schemeClr val="accent4"/>
                </a:solidFill>
              </a:rPr>
              <a:t>maxaatirigu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waa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afguriyo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hal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oo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Soomaali</a:t>
            </a:r>
            <a:r>
              <a:rPr lang="en-US" b="1" dirty="0">
                <a:solidFill>
                  <a:schemeClr val="accent4"/>
                </a:solidFill>
              </a:rPr>
              <a:t> ah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1D963D-033A-6817-0C5D-24041E204D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688" y="1679944"/>
            <a:ext cx="10239154" cy="4953554"/>
          </a:xfrm>
        </p:spPr>
      </p:pic>
    </p:spTree>
    <p:extLst>
      <p:ext uri="{BB962C8B-B14F-4D97-AF65-F5344CB8AC3E}">
        <p14:creationId xmlns:p14="http://schemas.microsoft.com/office/powerpoint/2010/main" val="24704221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13887-E7B8-9AA0-B929-30EF7B499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20F5-28E9-A42D-9A72-0C7E19890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67577" cy="1548735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Afguriyada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Qowmiyadda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 </a:t>
            </a:r>
            <a:r>
              <a:rPr lang="en-US" b="1" dirty="0" err="1">
                <a:solidFill>
                  <a:schemeClr val="accent4"/>
                </a:solidFill>
              </a:rPr>
              <a:t>Mayga</a:t>
            </a:r>
            <a:r>
              <a:rPr lang="en-US" b="1" dirty="0">
                <a:solidFill>
                  <a:schemeClr val="accent4"/>
                </a:solidFill>
              </a:rPr>
              <a:t> &amp; </a:t>
            </a:r>
            <a:r>
              <a:rPr lang="en-US" b="1" dirty="0" err="1">
                <a:solidFill>
                  <a:schemeClr val="accent4"/>
                </a:solidFill>
              </a:rPr>
              <a:t>maxaatirigu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waa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afguriyo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hal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af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oo</a:t>
            </a:r>
            <a:r>
              <a:rPr lang="en-US" b="1" dirty="0">
                <a:solidFill>
                  <a:schemeClr val="accent4"/>
                </a:solidFill>
              </a:rPr>
              <a:t> </a:t>
            </a:r>
            <a:r>
              <a:rPr lang="en-US" b="1" dirty="0" err="1">
                <a:solidFill>
                  <a:schemeClr val="accent4"/>
                </a:solidFill>
              </a:rPr>
              <a:t>Soomaali</a:t>
            </a:r>
            <a:r>
              <a:rPr lang="en-US" b="1" dirty="0">
                <a:solidFill>
                  <a:schemeClr val="accent4"/>
                </a:solidFill>
              </a:rPr>
              <a:t> ah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5E0F7A-1865-17D1-1572-75E6774E6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19" y="1722474"/>
            <a:ext cx="11057860" cy="501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957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43E64-D514-08B2-E3D2-76EB9774D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253177" cy="1325563"/>
          </a:xfrm>
        </p:spPr>
        <p:txBody>
          <a:bodyPr/>
          <a:lstStyle/>
          <a:p>
            <a:r>
              <a:rPr lang="fi-FI" b="1" dirty="0"/>
              <a:t>Fartii Soomaalidii Hore &amp; Raadadkii Ka Haray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0196D-58F5-4B2A-902E-EAFDEE0E3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53910"/>
          </a:xfrm>
        </p:spPr>
        <p:txBody>
          <a:bodyPr/>
          <a:lstStyle/>
          <a:p>
            <a:r>
              <a:rPr lang="en-US" dirty="0" err="1"/>
              <a:t>Raadadka</a:t>
            </a:r>
            <a:r>
              <a:rPr lang="en-US" dirty="0"/>
              <a:t> </a:t>
            </a:r>
            <a:r>
              <a:rPr lang="en-US" dirty="0" err="1"/>
              <a:t>sooyaal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helay</a:t>
            </a:r>
            <a:r>
              <a:rPr lang="en-US" dirty="0"/>
              <a:t> </a:t>
            </a:r>
            <a:r>
              <a:rPr lang="en-US" dirty="0" err="1"/>
              <a:t>gooba</a:t>
            </a:r>
            <a:r>
              <a:rPr lang="en-US" dirty="0"/>
              <a:t> badan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Soomaaliya,waxaa</a:t>
            </a:r>
            <a:r>
              <a:rPr lang="en-US" dirty="0"/>
              <a:t> ay </a:t>
            </a:r>
            <a:r>
              <a:rPr lang="en-US" dirty="0" err="1"/>
              <a:t>tilmaan</a:t>
            </a:r>
            <a:r>
              <a:rPr lang="en-US" dirty="0"/>
              <a:t> ka </a:t>
            </a:r>
            <a:r>
              <a:rPr lang="en-US" dirty="0" err="1"/>
              <a:t>bixinaayaan</a:t>
            </a:r>
            <a:r>
              <a:rPr lang="en-US" dirty="0"/>
              <a:t> in </a:t>
            </a:r>
            <a:r>
              <a:rPr lang="en-US" dirty="0" err="1"/>
              <a:t>Soomaalidii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ay </a:t>
            </a:r>
            <a:r>
              <a:rPr lang="en-US" dirty="0" err="1"/>
              <a:t>lahaan</a:t>
            </a:r>
            <a:r>
              <a:rPr lang="en-US" dirty="0"/>
              <a:t> </a:t>
            </a:r>
            <a:r>
              <a:rPr lang="en-US" dirty="0" err="1"/>
              <a:t>jirtay</a:t>
            </a:r>
            <a:r>
              <a:rPr lang="en-US" dirty="0"/>
              <a:t> </a:t>
            </a:r>
            <a:r>
              <a:rPr lang="en-US" dirty="0" err="1"/>
              <a:t>qaabqoraal</a:t>
            </a:r>
            <a:r>
              <a:rPr lang="en-US" dirty="0"/>
              <a:t> ay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cabbiraan</a:t>
            </a:r>
            <a:r>
              <a:rPr lang="en-US" dirty="0"/>
              <a:t> </a:t>
            </a:r>
            <a:r>
              <a:rPr lang="en-US" dirty="0" err="1"/>
              <a:t>dareenkooda</a:t>
            </a:r>
            <a:endParaRPr lang="en-US" dirty="0"/>
          </a:p>
          <a:p>
            <a:r>
              <a:rPr lang="en-US" dirty="0" err="1"/>
              <a:t>Waxaana</a:t>
            </a:r>
            <a:r>
              <a:rPr lang="en-US" dirty="0"/>
              <a:t> la mal-</a:t>
            </a:r>
            <a:r>
              <a:rPr lang="en-US" dirty="0" err="1"/>
              <a:t>awaalayaa</a:t>
            </a:r>
            <a:r>
              <a:rPr lang="en-US" dirty="0"/>
              <a:t> in </a:t>
            </a:r>
            <a:r>
              <a:rPr lang="en-US" dirty="0" err="1">
                <a:solidFill>
                  <a:schemeClr val="accent1"/>
                </a:solidFill>
              </a:rPr>
              <a:t>summadaha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Soomaalidu</a:t>
            </a:r>
            <a:r>
              <a:rPr lang="en-US" dirty="0"/>
              <a:t> </a:t>
            </a:r>
            <a:r>
              <a:rPr lang="en-US" dirty="0" err="1"/>
              <a:t>xoolaha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dhigato</a:t>
            </a:r>
            <a:r>
              <a:rPr lang="en-US" dirty="0"/>
              <a:t> ay </a:t>
            </a:r>
            <a:r>
              <a:rPr lang="en-US" dirty="0" err="1"/>
              <a:t>kamid</a:t>
            </a:r>
            <a:r>
              <a:rPr lang="en-US" dirty="0"/>
              <a:t>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raadadkii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ka </a:t>
            </a:r>
            <a:r>
              <a:rPr lang="en-US" dirty="0" err="1"/>
              <a:t>haray</a:t>
            </a:r>
            <a:r>
              <a:rPr lang="en-US" dirty="0"/>
              <a:t> </a:t>
            </a:r>
            <a:r>
              <a:rPr lang="en-US" dirty="0" err="1"/>
              <a:t>fartii</a:t>
            </a:r>
            <a:r>
              <a:rPr lang="en-US" dirty="0"/>
              <a:t> </a:t>
            </a:r>
            <a:r>
              <a:rPr lang="en-US" dirty="0" err="1"/>
              <a:t>Soomaalidu</a:t>
            </a:r>
            <a:r>
              <a:rPr lang="en-US" dirty="0"/>
              <a:t> wax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qoran</a:t>
            </a:r>
            <a:r>
              <a:rPr lang="en-US" dirty="0"/>
              <a:t> </a:t>
            </a:r>
            <a:r>
              <a:rPr lang="en-US" dirty="0" err="1"/>
              <a:t>jirtay</a:t>
            </a:r>
            <a:r>
              <a:rPr lang="en-US" dirty="0"/>
              <a:t>. </a:t>
            </a:r>
            <a:r>
              <a:rPr lang="en-US" dirty="0" err="1"/>
              <a:t>Soomaalidu</a:t>
            </a:r>
            <a:r>
              <a:rPr lang="en-US" dirty="0"/>
              <a:t> </a:t>
            </a:r>
            <a:r>
              <a:rPr lang="en-US" dirty="0" err="1"/>
              <a:t>siyaaba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 ay u </a:t>
            </a:r>
            <a:r>
              <a:rPr lang="en-US" dirty="0" err="1"/>
              <a:t>isticmaasha</a:t>
            </a:r>
            <a:r>
              <a:rPr lang="en-US" dirty="0"/>
              <a:t> </a:t>
            </a:r>
            <a:r>
              <a:rPr lang="en-US" dirty="0" err="1"/>
              <a:t>sumadaha</a:t>
            </a:r>
            <a:r>
              <a:rPr lang="en-US" dirty="0"/>
              <a:t>; </a:t>
            </a:r>
            <a:r>
              <a:rPr lang="en-US" dirty="0" err="1"/>
              <a:t>sida</a:t>
            </a:r>
            <a:r>
              <a:rPr lang="en-US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Suntidda</a:t>
            </a:r>
            <a:r>
              <a:rPr lang="en-US" dirty="0"/>
              <a:t> </a:t>
            </a:r>
            <a:r>
              <a:rPr lang="en-US" dirty="0" err="1"/>
              <a:t>xoolaha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Suntidda</a:t>
            </a:r>
            <a:r>
              <a:rPr lang="en-US" dirty="0"/>
              <a:t> </a:t>
            </a:r>
            <a:r>
              <a:rPr lang="en-US" dirty="0" err="1"/>
              <a:t>geedaha</a:t>
            </a:r>
            <a:r>
              <a:rPr lang="en-US" dirty="0"/>
              <a:t> </a:t>
            </a:r>
            <a:r>
              <a:rPr lang="en-US" dirty="0" err="1"/>
              <a:t>waaweyn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Suntidda</a:t>
            </a:r>
            <a:r>
              <a:rPr lang="en-US" dirty="0"/>
              <a:t> </a:t>
            </a:r>
            <a:r>
              <a:rPr lang="en-US" dirty="0" err="1"/>
              <a:t>raaraka</a:t>
            </a:r>
            <a:r>
              <a:rPr lang="en-US" dirty="0"/>
              <a:t> </a:t>
            </a:r>
            <a:r>
              <a:rPr lang="en-US" dirty="0" err="1"/>
              <a:t>ceelasha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4577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010657-D00F-5C4E-50C8-503B0FB75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A4950-F241-7E6E-C663-9AC624A9D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2463134"/>
          </a:xfrm>
        </p:spPr>
        <p:txBody>
          <a:bodyPr>
            <a:normAutofit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D3B2E-2036-59DC-0FCD-D393B45F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8259"/>
            <a:ext cx="8486553" cy="3551275"/>
          </a:xfrm>
        </p:spPr>
        <p:txBody>
          <a:bodyPr/>
          <a:lstStyle/>
          <a:p>
            <a:r>
              <a:rPr lang="en-US" dirty="0" err="1"/>
              <a:t>Haddii</a:t>
            </a:r>
            <a:r>
              <a:rPr lang="en-US" dirty="0"/>
              <a:t> la </a:t>
            </a:r>
            <a:r>
              <a:rPr lang="en-US" dirty="0" err="1"/>
              <a:t>sibarbardhigo</a:t>
            </a:r>
            <a:r>
              <a:rPr lang="en-US" dirty="0"/>
              <a:t> </a:t>
            </a:r>
            <a:r>
              <a:rPr lang="en-US" dirty="0" err="1"/>
              <a:t>sumad-dhaqameedya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farihii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dunida,gaar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dirty="0" err="1"/>
              <a:t>fartii</a:t>
            </a:r>
            <a:r>
              <a:rPr lang="en-US" dirty="0"/>
              <a:t> </a:t>
            </a:r>
            <a:r>
              <a:rPr lang="en-US" dirty="0" err="1"/>
              <a:t>carabtii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, </a:t>
            </a:r>
            <a:r>
              <a:rPr lang="en-US" dirty="0" err="1"/>
              <a:t>ee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“</a:t>
            </a:r>
            <a:r>
              <a:rPr lang="en-US" dirty="0" err="1"/>
              <a:t>musnadka</a:t>
            </a:r>
            <a:r>
              <a:rPr lang="en-US" dirty="0"/>
              <a:t>”,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fahmaaya</a:t>
            </a:r>
            <a:r>
              <a:rPr lang="en-US" dirty="0"/>
              <a:t> in ay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egyihiin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aysan</a:t>
            </a:r>
            <a:r>
              <a:rPr lang="en-US" dirty="0"/>
              <a:t> </a:t>
            </a:r>
            <a:r>
              <a:rPr lang="en-US" dirty="0" err="1"/>
              <a:t>waxba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kala </a:t>
            </a:r>
            <a:r>
              <a:rPr lang="en-US" dirty="0" err="1"/>
              <a:t>duwneyn</a:t>
            </a:r>
            <a:endParaRPr lang="en-US" dirty="0"/>
          </a:p>
          <a:p>
            <a:r>
              <a:rPr lang="en-US" dirty="0" err="1"/>
              <a:t>Taasi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sababta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u </a:t>
            </a:r>
            <a:r>
              <a:rPr lang="en-US" dirty="0" err="1"/>
              <a:t>leenahay</a:t>
            </a:r>
            <a:r>
              <a:rPr lang="en-US" dirty="0"/>
              <a:t> </a:t>
            </a:r>
            <a:r>
              <a:rPr lang="en-US" dirty="0" err="1"/>
              <a:t>summadaha</a:t>
            </a:r>
            <a:r>
              <a:rPr lang="en-US" dirty="0"/>
              <a:t> </a:t>
            </a:r>
            <a:r>
              <a:rPr lang="en-US" dirty="0" err="1"/>
              <a:t>Soomaalidu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raadadkii</a:t>
            </a:r>
            <a:r>
              <a:rPr lang="en-US" dirty="0"/>
              <a:t> </a:t>
            </a:r>
            <a:r>
              <a:rPr lang="en-US" dirty="0" err="1"/>
              <a:t>fartii</a:t>
            </a:r>
            <a:r>
              <a:rPr lang="en-US" dirty="0"/>
              <a:t> </a:t>
            </a:r>
            <a:r>
              <a:rPr lang="en-US" dirty="0" err="1"/>
              <a:t>Soomaalidii</a:t>
            </a:r>
            <a:r>
              <a:rPr lang="en-US" dirty="0"/>
              <a:t> </a:t>
            </a:r>
            <a:r>
              <a:rPr lang="en-US" dirty="0" err="1"/>
              <a:t>hore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27557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BDF92-1BC3-B7A4-4432-8133C47596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DFD3-00B4-7DF1-59A8-5D9A9F298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49180B-DBAF-D06E-78A6-DCF42D77C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177" y="1605627"/>
            <a:ext cx="7595558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719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CE5C1-3D7D-1AB9-6AD3-C740571E65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792EB-7C3A-BEA1-36F0-3D24DA069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FD93A9-8E40-7B17-BB32-F4486DEA16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495800" cy="27527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0368202-F7C0-60B9-5127-CCA3DC68D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0723" y="1222412"/>
            <a:ext cx="6327258" cy="322100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EEE433-B111-67FC-FABF-86D375E79A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074" y="4393757"/>
            <a:ext cx="4899838" cy="24145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BBDD91D-C007-EC50-9A3A-9C33DCAD81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7668" y="4646428"/>
            <a:ext cx="6195236" cy="197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5059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D05998-68F2-7ECE-13EF-F0357FB4C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BB7F3-E372-325D-064C-BA36295A8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B217E11-35F5-BCB6-090B-C51B888838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386" y="1541720"/>
            <a:ext cx="10951535" cy="531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183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9D560-AA83-F918-122B-AB1FB3BA2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693" y="216269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Hordhac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89EE8-4221-15CE-10A8-03559F447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3523" y="1197861"/>
            <a:ext cx="7469370" cy="5284381"/>
          </a:xfrm>
        </p:spPr>
        <p:txBody>
          <a:bodyPr>
            <a:normAutofit/>
          </a:bodyPr>
          <a:lstStyle/>
          <a:p>
            <a:r>
              <a:rPr lang="en-US" dirty="0" err="1"/>
              <a:t>Ummad</a:t>
            </a:r>
            <a:r>
              <a:rPr lang="en-US" dirty="0"/>
              <a:t> </a:t>
            </a:r>
            <a:r>
              <a:rPr lang="en-US" dirty="0" err="1"/>
              <a:t>kasta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ummadaha</a:t>
            </a:r>
            <a:r>
              <a:rPr lang="en-US" dirty="0"/>
              <a:t> </a:t>
            </a:r>
            <a:r>
              <a:rPr lang="en-US" dirty="0" err="1"/>
              <a:t>dunida,waxaa</a:t>
            </a:r>
            <a:r>
              <a:rPr lang="en-US" dirty="0"/>
              <a:t> ay </a:t>
            </a:r>
            <a:r>
              <a:rPr lang="en-US" dirty="0" err="1"/>
              <a:t>leedahay</a:t>
            </a:r>
            <a:r>
              <a:rPr lang="en-US" dirty="0"/>
              <a:t> </a:t>
            </a:r>
            <a:r>
              <a:rPr lang="en-US" b="1" dirty="0" err="1"/>
              <a:t>asal</a:t>
            </a:r>
            <a:r>
              <a:rPr lang="en-US" b="1" dirty="0"/>
              <a:t> </a:t>
            </a:r>
            <a:r>
              <a:rPr lang="en-US" b="1" dirty="0" err="1"/>
              <a:t>loogu</a:t>
            </a:r>
            <a:r>
              <a:rPr lang="en-US" b="1" dirty="0"/>
              <a:t> </a:t>
            </a:r>
            <a:r>
              <a:rPr lang="en-US" b="1" dirty="0" err="1"/>
              <a:t>abtiriyo</a:t>
            </a:r>
            <a:r>
              <a:rPr lang="en-US" b="1" dirty="0"/>
              <a:t>, </a:t>
            </a:r>
            <a:r>
              <a:rPr lang="en-US" dirty="0"/>
              <a:t>laguna </a:t>
            </a:r>
            <a:r>
              <a:rPr lang="en-US" dirty="0" err="1"/>
              <a:t>saleeyo</a:t>
            </a:r>
            <a:r>
              <a:rPr lang="en-US" dirty="0"/>
              <a:t> wax </a:t>
            </a:r>
            <a:r>
              <a:rPr lang="en-US" dirty="0" err="1"/>
              <a:t>kasta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rabo</a:t>
            </a:r>
            <a:r>
              <a:rPr lang="en-US" dirty="0"/>
              <a:t> in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ogaado</a:t>
            </a:r>
            <a:r>
              <a:rPr lang="en-US" dirty="0"/>
              <a:t> </a:t>
            </a:r>
            <a:r>
              <a:rPr lang="en-US" dirty="0" err="1"/>
              <a:t>ummaddas,haddii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Isir,af,dhaqan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sooyaal</a:t>
            </a:r>
            <a:r>
              <a:rPr lang="en-US" dirty="0"/>
              <a:t> </a:t>
            </a:r>
            <a:r>
              <a:rPr lang="en-US" dirty="0" err="1"/>
              <a:t>iwm</a:t>
            </a:r>
            <a:r>
              <a:rPr lang="en-US" dirty="0"/>
              <a:t>.</a:t>
            </a:r>
          </a:p>
          <a:p>
            <a:r>
              <a:rPr lang="en-US" dirty="0" err="1"/>
              <a:t>Waxaa</a:t>
            </a:r>
            <a:r>
              <a:rPr lang="en-US" dirty="0"/>
              <a:t> kale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isirka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ogaada</a:t>
            </a:r>
            <a:r>
              <a:rPr lang="en-US" dirty="0"/>
              <a:t> </a:t>
            </a:r>
            <a:r>
              <a:rPr lang="en-US" dirty="0" err="1"/>
              <a:t>sida</a:t>
            </a:r>
            <a:r>
              <a:rPr lang="en-US" dirty="0"/>
              <a:t> </a:t>
            </a:r>
            <a:r>
              <a:rPr lang="en-US" b="1" dirty="0" err="1"/>
              <a:t>ummaduhu</a:t>
            </a:r>
            <a:r>
              <a:rPr lang="en-US" b="1" dirty="0"/>
              <a:t> ay </a:t>
            </a:r>
            <a:r>
              <a:rPr lang="en-US" b="1" dirty="0" err="1"/>
              <a:t>isu</a:t>
            </a:r>
            <a:r>
              <a:rPr lang="en-US" b="1" dirty="0"/>
              <a:t> </a:t>
            </a:r>
            <a:r>
              <a:rPr lang="en-US" b="1" dirty="0" err="1"/>
              <a:t>leeyhin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waxyaaba</a:t>
            </a:r>
            <a:r>
              <a:rPr lang="en-US" dirty="0"/>
              <a:t> loo </a:t>
            </a:r>
            <a:r>
              <a:rPr lang="en-US" dirty="0" err="1"/>
              <a:t>baahan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in ay </a:t>
            </a:r>
            <a:r>
              <a:rPr lang="en-US" dirty="0" err="1"/>
              <a:t>wadaagaan</a:t>
            </a:r>
            <a:r>
              <a:rPr lang="en-US" dirty="0"/>
              <a:t> mar ka la </a:t>
            </a:r>
            <a:r>
              <a:rPr lang="en-US" dirty="0" err="1"/>
              <a:t>doonaayo</a:t>
            </a:r>
            <a:r>
              <a:rPr lang="en-US" dirty="0"/>
              <a:t> in </a:t>
            </a:r>
            <a:r>
              <a:rPr lang="en-US" dirty="0" err="1"/>
              <a:t>ummadaha</a:t>
            </a:r>
            <a:r>
              <a:rPr lang="en-US" dirty="0"/>
              <a:t> la </a:t>
            </a:r>
            <a:r>
              <a:rPr lang="en-US" dirty="0" err="1"/>
              <a:t>isugu</a:t>
            </a:r>
            <a:r>
              <a:rPr lang="en-US" dirty="0"/>
              <a:t> </a:t>
            </a:r>
            <a:r>
              <a:rPr lang="en-US" dirty="0" err="1"/>
              <a:t>xiro</a:t>
            </a:r>
            <a:r>
              <a:rPr lang="en-US" dirty="0"/>
              <a:t> </a:t>
            </a:r>
            <a:r>
              <a:rPr lang="en-US" dirty="0" err="1"/>
              <a:t>hadba</a:t>
            </a:r>
            <a:r>
              <a:rPr lang="en-US" dirty="0"/>
              <a:t> </a:t>
            </a:r>
            <a:r>
              <a:rPr lang="en-US" dirty="0" err="1"/>
              <a:t>wixii</a:t>
            </a:r>
            <a:r>
              <a:rPr lang="en-US" dirty="0"/>
              <a:t> </a:t>
            </a:r>
            <a:r>
              <a:rPr lang="en-US" dirty="0" err="1"/>
              <a:t>dhaqan,dhalasha</a:t>
            </a:r>
            <a:r>
              <a:rPr lang="en-US" dirty="0"/>
              <a:t> </a:t>
            </a:r>
            <a:r>
              <a:rPr lang="en-US" dirty="0" err="1"/>
              <a:t>wadaagga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sooyaal</a:t>
            </a:r>
            <a:r>
              <a:rPr lang="en-US" dirty="0"/>
              <a:t> ah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heli</a:t>
            </a:r>
            <a:r>
              <a:rPr lang="en-US" dirty="0"/>
              <a:t> karo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DA57D-06FF-1A47-F7AA-478260C3D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3" y="879050"/>
            <a:ext cx="4039264" cy="52843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687917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2051B-F5A3-90A4-45EA-B8A1E7E21C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9C1FB-45D1-7307-46DE-2209AAF14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21A632-4D01-F7AA-2D57-6B739ACC7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47" y="1690687"/>
            <a:ext cx="9771320" cy="498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2099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8A021-F9B3-931F-5182-71513DA473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C18DA-7A64-4C93-49A2-34D46640B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125047" cy="1325563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Isbarbrdhigga</a:t>
            </a:r>
            <a:r>
              <a:rPr lang="en-US" b="1" dirty="0"/>
              <a:t> </a:t>
            </a:r>
            <a:r>
              <a:rPr lang="en-US" b="1" dirty="0" err="1"/>
              <a:t>Sumad-dhaqameedka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Iyo </a:t>
            </a:r>
            <a:r>
              <a:rPr lang="en-US" b="1" dirty="0" err="1"/>
              <a:t>Farihii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Ee </a:t>
            </a:r>
            <a:r>
              <a:rPr lang="en-US" b="1" dirty="0" err="1"/>
              <a:t>Dunida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04FC05-545C-A088-5DB4-82D30E88B1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665" y="1828799"/>
            <a:ext cx="9298947" cy="50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482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AA9CB-FF8A-DF3F-CBBC-D38E1157D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7D4C2F-15B7-AA7A-FAA0-114A08100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1aad</a:t>
            </a:r>
          </a:p>
          <a:p>
            <a:r>
              <a:rPr lang="en-US" dirty="0" err="1"/>
              <a:t>Goor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began </a:t>
            </a:r>
            <a:r>
              <a:rPr lang="en-US" dirty="0" err="1"/>
              <a:t>intii</a:t>
            </a:r>
            <a:r>
              <a:rPr lang="en-US" dirty="0"/>
              <a:t> u </a:t>
            </a:r>
            <a:r>
              <a:rPr lang="en-US" dirty="0" err="1"/>
              <a:t>dhaxeysay</a:t>
            </a:r>
            <a:r>
              <a:rPr lang="en-US" dirty="0"/>
              <a:t> </a:t>
            </a:r>
            <a:r>
              <a:rPr lang="en-US" dirty="0" err="1"/>
              <a:t>qarnigii</a:t>
            </a:r>
            <a:r>
              <a:rPr lang="en-US" dirty="0"/>
              <a:t> </a:t>
            </a:r>
            <a:r>
              <a:rPr lang="en-US" b="1" dirty="0"/>
              <a:t>11-12aad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miilaadiga</a:t>
            </a:r>
            <a:r>
              <a:rPr lang="en-US" dirty="0"/>
              <a:t>, 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Yuusuf</a:t>
            </a:r>
            <a:r>
              <a:rPr lang="en-US" b="1" dirty="0"/>
              <a:t> </a:t>
            </a:r>
            <a:r>
              <a:rPr lang="en-US" b="1" dirty="0" err="1"/>
              <a:t>Alkowneyn"</a:t>
            </a:r>
            <a:r>
              <a:rPr lang="en-US" dirty="0" err="1"/>
              <a:t>oo</a:t>
            </a:r>
            <a:r>
              <a:rPr lang="en-US" dirty="0"/>
              <a:t> loo </a:t>
            </a:r>
            <a:r>
              <a:rPr lang="en-US" dirty="0" err="1"/>
              <a:t>aqoon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"Aw </a:t>
            </a:r>
            <a:r>
              <a:rPr lang="en-US" dirty="0" err="1"/>
              <a:t>barakaale</a:t>
            </a:r>
            <a:r>
              <a:rPr lang="en-US" dirty="0"/>
              <a:t>" ama "Aw </a:t>
            </a:r>
            <a:r>
              <a:rPr lang="en-US" dirty="0" err="1"/>
              <a:t>barkhadle</a:t>
            </a:r>
            <a:r>
              <a:rPr lang="en-US" dirty="0"/>
              <a:t>", (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baadigoob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dadaal</a:t>
            </a:r>
            <a:r>
              <a:rPr lang="en-US" dirty="0"/>
              <a:t> </a:t>
            </a:r>
            <a:r>
              <a:rPr lang="en-US" dirty="0" err="1"/>
              <a:t>dheer</a:t>
            </a:r>
            <a:r>
              <a:rPr lang="en-US" dirty="0"/>
              <a:t> u </a:t>
            </a:r>
            <a:r>
              <a:rPr lang="en-US" dirty="0" err="1"/>
              <a:t>galay</a:t>
            </a:r>
            <a:r>
              <a:rPr lang="en-US" dirty="0"/>
              <a:t> </a:t>
            </a:r>
            <a:r>
              <a:rPr lang="en-US" dirty="0" err="1"/>
              <a:t>sidii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heli</a:t>
            </a:r>
            <a:r>
              <a:rPr lang="en-US" dirty="0"/>
              <a:t> </a:t>
            </a:r>
            <a:r>
              <a:rPr lang="en-US" dirty="0" err="1"/>
              <a:t>lahaa</a:t>
            </a:r>
            <a:r>
              <a:rPr lang="en-US" dirty="0"/>
              <a:t> far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Soomllaliga</a:t>
            </a:r>
            <a:endParaRPr lang="en-US" dirty="0"/>
          </a:p>
          <a:p>
            <a:r>
              <a:rPr lang="en-US" dirty="0" err="1"/>
              <a:t>Dadaal</a:t>
            </a:r>
            <a:r>
              <a:rPr lang="en-US" dirty="0"/>
              <a:t> </a:t>
            </a:r>
            <a:r>
              <a:rPr lang="en-US" dirty="0" err="1"/>
              <a:t>dheer</a:t>
            </a:r>
            <a:r>
              <a:rPr lang="en-US" dirty="0"/>
              <a:t> </a:t>
            </a:r>
            <a:r>
              <a:rPr lang="en-US" dirty="0" err="1"/>
              <a:t>kadib</a:t>
            </a:r>
            <a:r>
              <a:rPr lang="en-US" dirty="0"/>
              <a:t> 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guuleystay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saaro</a:t>
            </a:r>
            <a:r>
              <a:rPr lang="en-US" dirty="0"/>
              <a:t> </a:t>
            </a:r>
            <a:r>
              <a:rPr lang="en-US" dirty="0" err="1"/>
              <a:t>higaad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</a:t>
            </a:r>
            <a:r>
              <a:rPr lang="en-US" dirty="0"/>
              <a:t> ah,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beddeshay</a:t>
            </a:r>
            <a:r>
              <a:rPr lang="en-US" dirty="0"/>
              <a:t> </a:t>
            </a:r>
            <a:r>
              <a:rPr lang="en-US" dirty="0" err="1"/>
              <a:t>higaaddii</a:t>
            </a:r>
            <a:r>
              <a:rPr lang="en-US" dirty="0"/>
              <a:t> </a:t>
            </a:r>
            <a:r>
              <a:rPr lang="en-US" dirty="0" err="1"/>
              <a:t>carabiga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barashadeedu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adkaatay</a:t>
            </a:r>
            <a:r>
              <a:rPr lang="en-US" dirty="0"/>
              <a:t> </a:t>
            </a:r>
            <a:r>
              <a:rPr lang="en-US" dirty="0" err="1"/>
              <a:t>dadka</a:t>
            </a:r>
            <a:r>
              <a:rPr lang="en-US" dirty="0"/>
              <a:t> </a:t>
            </a:r>
            <a:r>
              <a:rPr lang="en-US" dirty="0" err="1"/>
              <a:t>Soomaaliyeed,waxaa</a:t>
            </a:r>
            <a:r>
              <a:rPr lang="en-US" dirty="0"/>
              <a:t> </a:t>
            </a:r>
            <a:r>
              <a:rPr lang="en-US" dirty="0" err="1"/>
              <a:t>uuna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higaaddii</a:t>
            </a:r>
            <a:r>
              <a:rPr lang="en-US" dirty="0"/>
              <a:t> </a:t>
            </a:r>
            <a:r>
              <a:rPr lang="en-US" dirty="0" err="1"/>
              <a:t>aheyd</a:t>
            </a:r>
            <a:r>
              <a:rPr lang="en-US" dirty="0"/>
              <a:t>: </a:t>
            </a:r>
            <a:r>
              <a:rPr lang="en-US" b="1" dirty="0"/>
              <a:t>"Alif la </a:t>
            </a:r>
            <a:r>
              <a:rPr lang="en-US" b="1" dirty="0" err="1"/>
              <a:t>kordhebey</a:t>
            </a:r>
            <a:r>
              <a:rPr lang="en-US" b="1" dirty="0"/>
              <a:t>, alif la </a:t>
            </a:r>
            <a:r>
              <a:rPr lang="en-US" b="1" dirty="0" err="1"/>
              <a:t>hoos</a:t>
            </a:r>
            <a:r>
              <a:rPr lang="en-US" b="1" dirty="0"/>
              <a:t> </a:t>
            </a:r>
            <a:r>
              <a:rPr lang="en-US" b="1" dirty="0" err="1"/>
              <a:t>dhebey</a:t>
            </a:r>
            <a:r>
              <a:rPr lang="en-US" b="1" dirty="0"/>
              <a:t>, </a:t>
            </a:r>
            <a:r>
              <a:rPr lang="en-US" b="1" dirty="0" err="1"/>
              <a:t>aliflaa</a:t>
            </a:r>
            <a:r>
              <a:rPr lang="en-US" b="1" dirty="0"/>
              <a:t> </a:t>
            </a:r>
            <a:r>
              <a:rPr lang="en-US" b="1" dirty="0" err="1"/>
              <a:t>godan</a:t>
            </a:r>
            <a:r>
              <a:rPr lang="en-US" b="1" dirty="0"/>
              <a:t>".</a:t>
            </a:r>
          </a:p>
        </p:txBody>
      </p:sp>
    </p:spTree>
    <p:extLst>
      <p:ext uri="{BB962C8B-B14F-4D97-AF65-F5344CB8AC3E}">
        <p14:creationId xmlns:p14="http://schemas.microsoft.com/office/powerpoint/2010/main" val="33648556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3379A0-C64D-54F2-B1FE-B7A675A8D9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708B0-3872-DF95-8B47-65FD7E195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F9C77-10F5-0D93-372F-83726D49C8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2aad</a:t>
            </a:r>
          </a:p>
          <a:p>
            <a:r>
              <a:rPr lang="en-US" dirty="0"/>
              <a:t>Tan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bartamihii</a:t>
            </a:r>
            <a:r>
              <a:rPr lang="en-US" dirty="0"/>
              <a:t> </a:t>
            </a:r>
            <a:r>
              <a:rPr lang="en-US" b="1" dirty="0" err="1"/>
              <a:t>qarnigii</a:t>
            </a:r>
            <a:r>
              <a:rPr lang="en-US" b="1" dirty="0"/>
              <a:t> 19aad</a:t>
            </a:r>
            <a:r>
              <a:rPr lang="en-US" dirty="0"/>
              <a:t>,waxaa </a:t>
            </a:r>
            <a:r>
              <a:rPr lang="en-US" dirty="0" err="1"/>
              <a:t>jaray</a:t>
            </a:r>
            <a:r>
              <a:rPr lang="en-US" dirty="0"/>
              <a:t> </a:t>
            </a:r>
            <a:r>
              <a:rPr lang="en-US" dirty="0" err="1"/>
              <a:t>sahmiyayaal</a:t>
            </a:r>
            <a:r>
              <a:rPr lang="en-US" dirty="0"/>
              <a:t> </a:t>
            </a:r>
            <a:r>
              <a:rPr lang="en-US" dirty="0" err="1"/>
              <a:t>reer</a:t>
            </a:r>
            <a:r>
              <a:rPr lang="en-US" dirty="0"/>
              <a:t> </a:t>
            </a:r>
            <a:r>
              <a:rPr lang="en-US" dirty="0" err="1"/>
              <a:t>yurub</a:t>
            </a:r>
            <a:r>
              <a:rPr lang="en-US" dirty="0"/>
              <a:t> </a:t>
            </a:r>
            <a:r>
              <a:rPr lang="en-US" dirty="0" err="1"/>
              <a:t>ah,oo</a:t>
            </a:r>
            <a:r>
              <a:rPr lang="en-US" dirty="0"/>
              <a:t> </a:t>
            </a:r>
            <a:r>
              <a:rPr lang="en-US" dirty="0" err="1"/>
              <a:t>sahan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sameeyay</a:t>
            </a:r>
            <a:r>
              <a:rPr lang="en-US" dirty="0"/>
              <a:t> </a:t>
            </a:r>
            <a:r>
              <a:rPr lang="en-US" dirty="0" err="1"/>
              <a:t>guud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Afrika ,</a:t>
            </a:r>
            <a:r>
              <a:rPr lang="en-US" dirty="0" err="1"/>
              <a:t>si</a:t>
            </a:r>
            <a:r>
              <a:rPr lang="en-US" dirty="0"/>
              <a:t> ay wax badan </a:t>
            </a:r>
            <a:r>
              <a:rPr lang="en-US" dirty="0" err="1"/>
              <a:t>uga</a:t>
            </a:r>
            <a:r>
              <a:rPr lang="en-US" dirty="0"/>
              <a:t> </a:t>
            </a:r>
            <a:r>
              <a:rPr lang="en-US" dirty="0" err="1"/>
              <a:t>ogaadaan</a:t>
            </a:r>
            <a:r>
              <a:rPr lang="en-US" dirty="0"/>
              <a:t>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dadka</a:t>
            </a:r>
            <a:r>
              <a:rPr lang="en-US" dirty="0"/>
              <a:t> </a:t>
            </a:r>
            <a:r>
              <a:rPr lang="en-US" dirty="0" err="1"/>
              <a:t>dega</a:t>
            </a:r>
            <a:r>
              <a:rPr lang="en-US" dirty="0"/>
              <a:t> </a:t>
            </a:r>
            <a:r>
              <a:rPr lang="en-US" dirty="0" err="1"/>
              <a:t>Afrika,afafka</a:t>
            </a:r>
            <a:r>
              <a:rPr lang="en-US" dirty="0"/>
              <a:t> ay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hadlaan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dhaqamada</a:t>
            </a:r>
            <a:r>
              <a:rPr lang="en-US" dirty="0"/>
              <a:t> </a:t>
            </a:r>
            <a:r>
              <a:rPr lang="en-US" dirty="0" err="1"/>
              <a:t>gaarka</a:t>
            </a:r>
            <a:r>
              <a:rPr lang="en-US" dirty="0"/>
              <a:t> ah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qola</a:t>
            </a:r>
            <a:r>
              <a:rPr lang="en-US" dirty="0"/>
              <a:t> </a:t>
            </a:r>
            <a:r>
              <a:rPr lang="en-US" dirty="0" err="1"/>
              <a:t>kasta</a:t>
            </a:r>
            <a:r>
              <a:rPr lang="en-US" dirty="0"/>
              <a:t> ay </a:t>
            </a:r>
            <a:r>
              <a:rPr lang="en-US" dirty="0" err="1"/>
              <a:t>leedahay</a:t>
            </a:r>
            <a:r>
              <a:rPr lang="en-US" dirty="0"/>
              <a:t>.</a:t>
            </a:r>
          </a:p>
          <a:p>
            <a:r>
              <a:rPr lang="en-US" b="1" dirty="0"/>
              <a:t>1814-kii</a:t>
            </a:r>
            <a:r>
              <a:rPr lang="en-US" dirty="0"/>
              <a:t> ,</a:t>
            </a:r>
            <a:r>
              <a:rPr lang="en-US" dirty="0" err="1"/>
              <a:t>aya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u </a:t>
            </a:r>
            <a:r>
              <a:rPr lang="en-US" dirty="0" err="1"/>
              <a:t>horreeyay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baxay</a:t>
            </a:r>
            <a:r>
              <a:rPr lang="en-US" dirty="0"/>
              <a:t> </a:t>
            </a:r>
            <a:r>
              <a:rPr lang="en-US" dirty="0" err="1"/>
              <a:t>buug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qoray</a:t>
            </a:r>
            <a:r>
              <a:rPr lang="en-US" dirty="0"/>
              <a:t> </a:t>
            </a:r>
            <a:r>
              <a:rPr lang="en-US" dirty="0" err="1"/>
              <a:t>nin</a:t>
            </a:r>
            <a:r>
              <a:rPr lang="en-US" dirty="0"/>
              <a:t> </a:t>
            </a:r>
            <a:r>
              <a:rPr lang="en-US" dirty="0" err="1"/>
              <a:t>Engiriis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"</a:t>
            </a:r>
            <a:r>
              <a:rPr lang="en-US" dirty="0" err="1"/>
              <a:t>Deyvid</a:t>
            </a:r>
            <a:r>
              <a:rPr lang="en-US" dirty="0"/>
              <a:t> </a:t>
            </a:r>
            <a:r>
              <a:rPr lang="en-US" dirty="0" err="1"/>
              <a:t>Soolti"oo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nin</a:t>
            </a:r>
            <a:r>
              <a:rPr lang="en-US" dirty="0"/>
              <a:t> “</a:t>
            </a:r>
            <a:r>
              <a:rPr lang="en-US" dirty="0" err="1"/>
              <a:t>Mustshriq</a:t>
            </a:r>
            <a:r>
              <a:rPr lang="en-US" dirty="0"/>
              <a:t>” </a:t>
            </a:r>
            <a:r>
              <a:rPr lang="en-US" dirty="0" err="1"/>
              <a:t>ah,oo</a:t>
            </a:r>
            <a:r>
              <a:rPr lang="en-US" dirty="0"/>
              <a:t> </a:t>
            </a:r>
            <a:r>
              <a:rPr lang="en-US" dirty="0" err="1"/>
              <a:t>xog</a:t>
            </a:r>
            <a:r>
              <a:rPr lang="en-US" dirty="0"/>
              <a:t> </a:t>
            </a:r>
            <a:r>
              <a:rPr lang="en-US" dirty="0" err="1"/>
              <a:t>uruurin</a:t>
            </a:r>
            <a:r>
              <a:rPr lang="en-US" dirty="0"/>
              <a:t> ka </a:t>
            </a:r>
            <a:r>
              <a:rPr lang="en-US" dirty="0" err="1"/>
              <a:t>sameynaayay</a:t>
            </a:r>
            <a:r>
              <a:rPr lang="en-US" dirty="0"/>
              <a:t> </a:t>
            </a:r>
            <a:r>
              <a:rPr lang="en-US" dirty="0" err="1"/>
              <a:t>goballa</a:t>
            </a:r>
            <a:r>
              <a:rPr lang="en-US" dirty="0"/>
              <a:t> badan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ah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Soomaaliya,waxaa</a:t>
            </a:r>
            <a:r>
              <a:rPr lang="en-US" dirty="0"/>
              <a:t> </a:t>
            </a:r>
            <a:r>
              <a:rPr lang="en-US" dirty="0" err="1"/>
              <a:t>uuna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gaar</a:t>
            </a:r>
            <a:r>
              <a:rPr lang="en-US" dirty="0"/>
              <a:t> ah wax </a:t>
            </a:r>
            <a:r>
              <a:rPr lang="en-US" dirty="0" err="1"/>
              <a:t>uga</a:t>
            </a:r>
            <a:r>
              <a:rPr lang="en-US" dirty="0"/>
              <a:t> </a:t>
            </a:r>
            <a:r>
              <a:rPr lang="en-US" dirty="0" err="1"/>
              <a:t>qoray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waxyaabaha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la </a:t>
            </a:r>
            <a:r>
              <a:rPr lang="en-US" dirty="0" err="1"/>
              <a:t>gaarka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5118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E6F19-9603-6A51-DD02-39BE4BB27A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0080-5187-02AB-D18B-67311EE8B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86834-9D29-EA58-2A75-8AB08AE739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635409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3aad</a:t>
            </a:r>
          </a:p>
          <a:p>
            <a:r>
              <a:rPr lang="en-US" dirty="0"/>
              <a:t>1897kii,waxaa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saaray“Qaamuuskii</a:t>
            </a:r>
            <a:r>
              <a:rPr lang="en-US" dirty="0"/>
              <a:t>” u </a:t>
            </a:r>
            <a:r>
              <a:rPr lang="en-US" dirty="0" err="1"/>
              <a:t>horreeyay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“</a:t>
            </a:r>
            <a:r>
              <a:rPr lang="en-US" dirty="0" err="1"/>
              <a:t>Soomaali</a:t>
            </a:r>
            <a:r>
              <a:rPr lang="en-US" dirty="0"/>
              <a:t>- </a:t>
            </a:r>
            <a:r>
              <a:rPr lang="en-US" dirty="0" err="1"/>
              <a:t>Engiliish,Engiliish-Soomaali</a:t>
            </a:r>
            <a:r>
              <a:rPr lang="en-US" dirty="0"/>
              <a:t> ”, </a:t>
            </a:r>
          </a:p>
          <a:p>
            <a:r>
              <a:rPr lang="en-US" dirty="0" err="1"/>
              <a:t>Qaamuusku</a:t>
            </a:r>
            <a:r>
              <a:rPr lang="en-US" dirty="0"/>
              <a:t> </a:t>
            </a:r>
            <a:r>
              <a:rPr lang="en-US" dirty="0" err="1"/>
              <a:t>wuxuu</a:t>
            </a:r>
            <a:r>
              <a:rPr lang="en-US" dirty="0"/>
              <a:t> ka </a:t>
            </a:r>
            <a:r>
              <a:rPr lang="en-US" dirty="0" err="1"/>
              <a:t>koobnaa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dhawaad</a:t>
            </a:r>
            <a:r>
              <a:rPr lang="en-US" dirty="0"/>
              <a:t> (4000)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eray,oo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Aqoonyahan</a:t>
            </a:r>
            <a:r>
              <a:rPr lang="en-US" dirty="0"/>
              <a:t> </a:t>
            </a:r>
            <a:r>
              <a:rPr lang="en-US" dirty="0" err="1"/>
              <a:t>shisheeya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“</a:t>
            </a:r>
            <a:r>
              <a:rPr lang="en-US" dirty="0" err="1"/>
              <a:t>Rv.Delarajaas</a:t>
            </a:r>
            <a:r>
              <a:rPr lang="en-US" dirty="0"/>
              <a:t>”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93894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F9C97-600D-E6DF-D73B-4322ABAD9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EFAC3-2D46-2A50-AB0E-D4CD9C06B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2566A-DC60-2109-498D-BEC1C0C14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466367" cy="48409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4aad</a:t>
            </a:r>
          </a:p>
          <a:p>
            <a:r>
              <a:rPr lang="en-US" dirty="0" err="1"/>
              <a:t>Wixii</a:t>
            </a:r>
            <a:r>
              <a:rPr lang="en-US" dirty="0"/>
              <a:t> ka </a:t>
            </a:r>
            <a:r>
              <a:rPr lang="en-US" dirty="0" err="1"/>
              <a:t>horreeyay</a:t>
            </a:r>
            <a:r>
              <a:rPr lang="en-US" dirty="0"/>
              <a:t> </a:t>
            </a:r>
            <a:r>
              <a:rPr lang="en-US" dirty="0" err="1"/>
              <a:t>billawgii</a:t>
            </a:r>
            <a:r>
              <a:rPr lang="en-US" dirty="0"/>
              <a:t> </a:t>
            </a:r>
            <a:r>
              <a:rPr lang="en-US" b="1" dirty="0" err="1"/>
              <a:t>qarnigii</a:t>
            </a:r>
            <a:r>
              <a:rPr lang="en-US" b="1" dirty="0"/>
              <a:t> 20aad</a:t>
            </a:r>
            <a:r>
              <a:rPr lang="en-US" dirty="0"/>
              <a:t>, </a:t>
            </a:r>
            <a:r>
              <a:rPr lang="en-US" dirty="0" err="1"/>
              <a:t>baadigoobkii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halkii</a:t>
            </a:r>
            <a:r>
              <a:rPr lang="en-US" dirty="0"/>
              <a:t> ka </a:t>
            </a:r>
            <a:r>
              <a:rPr lang="en-US" dirty="0" err="1"/>
              <a:t>sii</a:t>
            </a:r>
            <a:r>
              <a:rPr lang="en-US" dirty="0"/>
              <a:t> </a:t>
            </a:r>
            <a:r>
              <a:rPr lang="en-US" dirty="0" err="1"/>
              <a:t>weday</a:t>
            </a:r>
            <a:r>
              <a:rPr lang="en-US" dirty="0"/>
              <a:t> </a:t>
            </a:r>
            <a:r>
              <a:rPr lang="en-US" dirty="0" err="1"/>
              <a:t>aqoonyahanno</a:t>
            </a:r>
            <a:r>
              <a:rPr lang="en-US" dirty="0"/>
              <a:t> </a:t>
            </a:r>
            <a:r>
              <a:rPr lang="en-US" dirty="0" err="1"/>
              <a:t>Soomaaliyeed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iskudayay</a:t>
            </a:r>
            <a:r>
              <a:rPr lang="en-US" dirty="0"/>
              <a:t> in </a:t>
            </a:r>
            <a:r>
              <a:rPr lang="en-US" dirty="0" err="1"/>
              <a:t>afSoomaaliga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 </a:t>
            </a:r>
            <a:r>
              <a:rPr lang="en-US" dirty="0" err="1"/>
              <a:t>xuruuf</a:t>
            </a:r>
            <a:r>
              <a:rPr lang="en-US" dirty="0"/>
              <a:t> </a:t>
            </a:r>
            <a:r>
              <a:rPr lang="en-US" dirty="0" err="1"/>
              <a:t>carabi</a:t>
            </a:r>
            <a:r>
              <a:rPr lang="en-US" dirty="0"/>
              <a:t> </a:t>
            </a:r>
            <a:r>
              <a:rPr lang="en-US" dirty="0" err="1"/>
              <a:t>ah,waxaanna</a:t>
            </a:r>
            <a:r>
              <a:rPr lang="en-US" dirty="0"/>
              <a:t> </a:t>
            </a:r>
            <a:r>
              <a:rPr lang="en-US" dirty="0" err="1"/>
              <a:t>iskudaygaa</a:t>
            </a:r>
            <a:r>
              <a:rPr lang="en-US" dirty="0"/>
              <a:t> </a:t>
            </a:r>
            <a:r>
              <a:rPr lang="en-US" dirty="0" err="1"/>
              <a:t>sameeyay</a:t>
            </a:r>
            <a:r>
              <a:rPr lang="en-US" dirty="0"/>
              <a:t> </a:t>
            </a:r>
            <a:r>
              <a:rPr lang="en-US" dirty="0" err="1"/>
              <a:t>koox</a:t>
            </a:r>
            <a:r>
              <a:rPr lang="en-US" dirty="0"/>
              <a:t> </a:t>
            </a:r>
            <a:r>
              <a:rPr lang="en-US" dirty="0" err="1"/>
              <a:t>culumaa’uddiin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ka </a:t>
            </a:r>
            <a:r>
              <a:rPr lang="en-US" dirty="0" err="1"/>
              <a:t>xusi</a:t>
            </a:r>
            <a:r>
              <a:rPr lang="en-US" dirty="0"/>
              <a:t> </a:t>
            </a:r>
            <a:r>
              <a:rPr lang="en-US" dirty="0" err="1"/>
              <a:t>karno</a:t>
            </a:r>
            <a:r>
              <a:rPr lang="en-US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dirty="0" err="1"/>
              <a:t>Ibraahiim</a:t>
            </a:r>
            <a:r>
              <a:rPr lang="en-US" dirty="0"/>
              <a:t> C/</a:t>
            </a:r>
            <a:r>
              <a:rPr lang="en-US" dirty="0" err="1"/>
              <a:t>lle</a:t>
            </a:r>
            <a:r>
              <a:rPr lang="en-US" dirty="0"/>
              <a:t> </a:t>
            </a:r>
            <a:r>
              <a:rPr lang="en-US" dirty="0" err="1"/>
              <a:t>Mayle</a:t>
            </a:r>
            <a:r>
              <a:rPr lang="en-US" dirty="0"/>
              <a:t>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dirty="0" err="1"/>
              <a:t>Maxamd</a:t>
            </a:r>
            <a:r>
              <a:rPr lang="en-US" dirty="0"/>
              <a:t> </a:t>
            </a:r>
            <a:r>
              <a:rPr lang="en-US" dirty="0" err="1"/>
              <a:t>Cabdi</a:t>
            </a:r>
            <a:r>
              <a:rPr lang="en-US" dirty="0"/>
              <a:t> </a:t>
            </a:r>
            <a:r>
              <a:rPr lang="en-US" dirty="0" err="1"/>
              <a:t>Makaahiil</a:t>
            </a:r>
            <a:r>
              <a:rPr lang="en-US" dirty="0"/>
              <a:t>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dirty="0" err="1"/>
              <a:t>Uweys</a:t>
            </a:r>
            <a:r>
              <a:rPr lang="en-US" dirty="0"/>
              <a:t> bin </a:t>
            </a:r>
            <a:r>
              <a:rPr lang="en-US" dirty="0" err="1"/>
              <a:t>Maxamed</a:t>
            </a:r>
            <a:r>
              <a:rPr lang="en-US" dirty="0"/>
              <a:t> Al- </a:t>
            </a:r>
            <a:r>
              <a:rPr lang="en-US" dirty="0" err="1"/>
              <a:t>qaadiri</a:t>
            </a:r>
            <a:r>
              <a:rPr lang="en-US" dirty="0"/>
              <a:t>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Sayid </a:t>
            </a:r>
            <a:r>
              <a:rPr lang="en-US" dirty="0" err="1"/>
              <a:t>Maxamed</a:t>
            </a:r>
            <a:r>
              <a:rPr lang="en-US" dirty="0"/>
              <a:t> </a:t>
            </a:r>
            <a:r>
              <a:rPr lang="en-US" dirty="0" err="1"/>
              <a:t>Cabdalla</a:t>
            </a:r>
            <a:r>
              <a:rPr lang="en-US" dirty="0"/>
              <a:t> </a:t>
            </a:r>
            <a:r>
              <a:rPr lang="en-US" dirty="0" err="1"/>
              <a:t>Xasan</a:t>
            </a:r>
            <a:r>
              <a:rPr lang="en-US" dirty="0"/>
              <a:t> .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dirty="0" err="1"/>
              <a:t>Qaasim</a:t>
            </a:r>
            <a:r>
              <a:rPr lang="en-US" dirty="0"/>
              <a:t> Al-</a:t>
            </a:r>
            <a:r>
              <a:rPr lang="en-US" dirty="0" err="1"/>
              <a:t>baraawi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AD62BF-A960-F0FA-74FB-EED0E1638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079" y="1998921"/>
            <a:ext cx="5046921" cy="361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11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869AF-95FB-1BC3-D7A2-E60B919227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9F370-2F08-49DA-C188-2A1E11743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3F38B-F6FC-5E1E-4F66-BE71BFEFA1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6258"/>
            <a:ext cx="515856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5aad</a:t>
            </a:r>
          </a:p>
          <a:p>
            <a:r>
              <a:rPr lang="en-US" dirty="0"/>
              <a:t>1922kii,waxaa </a:t>
            </a:r>
            <a:r>
              <a:rPr lang="en-US" dirty="0" err="1"/>
              <a:t>markii</a:t>
            </a:r>
            <a:r>
              <a:rPr lang="en-US" dirty="0"/>
              <a:t> u </a:t>
            </a:r>
            <a:r>
              <a:rPr lang="en-US" dirty="0" err="1"/>
              <a:t>horreysay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xuruuf</a:t>
            </a:r>
            <a:r>
              <a:rPr lang="en-US" dirty="0"/>
              <a:t> far </a:t>
            </a:r>
            <a:r>
              <a:rPr lang="en-US" dirty="0" err="1"/>
              <a:t>Soomaali</a:t>
            </a:r>
            <a:r>
              <a:rPr lang="en-US" dirty="0"/>
              <a:t> ah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aheyn</a:t>
            </a:r>
            <a:r>
              <a:rPr lang="en-US" dirty="0"/>
              <a:t> </a:t>
            </a:r>
            <a:r>
              <a:rPr lang="en-US" dirty="0" err="1"/>
              <a:t>xuruuf</a:t>
            </a:r>
            <a:r>
              <a:rPr lang="en-US" dirty="0"/>
              <a:t> </a:t>
            </a:r>
            <a:r>
              <a:rPr lang="en-US" dirty="0" err="1"/>
              <a:t>carabi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laatiin</a:t>
            </a:r>
            <a:r>
              <a:rPr lang="en-US" dirty="0"/>
              <a:t> </a:t>
            </a:r>
            <a:r>
              <a:rPr lang="en-US" dirty="0" err="1"/>
              <a:t>midna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aheyn,oo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qoraayo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Soomaaliga,waxaana</a:t>
            </a:r>
            <a:r>
              <a:rPr lang="en-US" dirty="0"/>
              <a:t> </a:t>
            </a:r>
            <a:r>
              <a:rPr lang="en-US" dirty="0" err="1"/>
              <a:t>fartaas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aqoonyahan</a:t>
            </a:r>
            <a:r>
              <a:rPr lang="en-US" dirty="0"/>
              <a:t> </a:t>
            </a:r>
            <a:r>
              <a:rPr lang="en-US" dirty="0" err="1"/>
              <a:t>Soomaaliyeed</a:t>
            </a:r>
            <a:r>
              <a:rPr lang="en-US" dirty="0"/>
              <a:t> ,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md: </a:t>
            </a:r>
            <a:r>
              <a:rPr lang="en-US" b="1" dirty="0" err="1"/>
              <a:t>Cismaan</a:t>
            </a:r>
            <a:r>
              <a:rPr lang="en-US" b="1" dirty="0"/>
              <a:t> </a:t>
            </a:r>
            <a:r>
              <a:rPr lang="en-US" b="1" dirty="0" err="1"/>
              <a:t>Yuusuf</a:t>
            </a:r>
            <a:r>
              <a:rPr lang="en-US" b="1" dirty="0"/>
              <a:t> </a:t>
            </a:r>
            <a:r>
              <a:rPr lang="en-US" b="1" dirty="0" err="1"/>
              <a:t>Keenidiid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206EAE-F729-F48D-ED38-B81AE91DB9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36258"/>
            <a:ext cx="6429153" cy="4794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89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D518E-850F-7E88-7D3F-11491539A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6B93A-8F6D-FBDB-521F-2E2E7471F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AFE8C-9816-9693-CA30-84A9C2CEA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6258"/>
            <a:ext cx="4797056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6aad</a:t>
            </a:r>
          </a:p>
          <a:p>
            <a:r>
              <a:rPr lang="en-US" b="1" dirty="0" err="1"/>
              <a:t>Sheekh</a:t>
            </a:r>
            <a:r>
              <a:rPr lang="en-US" b="1" dirty="0"/>
              <a:t> </a:t>
            </a:r>
            <a:r>
              <a:rPr lang="en-US" b="1" dirty="0" err="1"/>
              <a:t>Cabdiraxmaan</a:t>
            </a:r>
            <a:r>
              <a:rPr lang="en-US" b="1" dirty="0"/>
              <a:t> </a:t>
            </a:r>
            <a:r>
              <a:rPr lang="en-US" b="1" dirty="0" err="1"/>
              <a:t>Sheekh</a:t>
            </a:r>
            <a:r>
              <a:rPr lang="en-US" b="1" dirty="0"/>
              <a:t> </a:t>
            </a:r>
            <a:r>
              <a:rPr lang="en-US" b="1" dirty="0" err="1"/>
              <a:t>Nuur</a:t>
            </a:r>
            <a:r>
              <a:rPr lang="en-US" dirty="0"/>
              <a:t>, </a:t>
            </a:r>
            <a:r>
              <a:rPr lang="en-US" dirty="0" err="1"/>
              <a:t>ahaana</a:t>
            </a:r>
            <a:r>
              <a:rPr lang="en-US" dirty="0"/>
              <a:t> </a:t>
            </a:r>
            <a:r>
              <a:rPr lang="en-US" dirty="0" err="1"/>
              <a:t>nin</a:t>
            </a:r>
            <a:r>
              <a:rPr lang="en-US" dirty="0"/>
              <a:t> </a:t>
            </a:r>
            <a:r>
              <a:rPr lang="en-US" dirty="0" err="1"/>
              <a:t>caalim</a:t>
            </a:r>
            <a:r>
              <a:rPr lang="en-US" dirty="0"/>
              <a:t> ah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diinta</a:t>
            </a:r>
            <a:r>
              <a:rPr lang="en-US" dirty="0"/>
              <a:t> </a:t>
            </a:r>
            <a:r>
              <a:rPr lang="en-US" dirty="0" err="1"/>
              <a:t>looga</a:t>
            </a:r>
            <a:r>
              <a:rPr lang="en-US" dirty="0"/>
              <a:t> </a:t>
            </a:r>
            <a:r>
              <a:rPr lang="en-US" dirty="0" err="1"/>
              <a:t>dambeeyay</a:t>
            </a:r>
            <a:r>
              <a:rPr lang="en-US" dirty="0"/>
              <a:t> , 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far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qori</a:t>
            </a:r>
            <a:r>
              <a:rPr lang="en-US" dirty="0"/>
              <a:t> karo,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laatiin</a:t>
            </a:r>
            <a:r>
              <a:rPr lang="en-US" dirty="0"/>
              <a:t> ama </a:t>
            </a:r>
            <a:r>
              <a:rPr lang="en-US" dirty="0" err="1"/>
              <a:t>carabi</a:t>
            </a:r>
            <a:r>
              <a:rPr lang="en-US" dirty="0"/>
              <a:t> </a:t>
            </a:r>
            <a:r>
              <a:rPr lang="en-US" dirty="0" err="1"/>
              <a:t>aheyn</a:t>
            </a:r>
            <a:r>
              <a:rPr lang="en-US" dirty="0"/>
              <a:t> , </a:t>
            </a:r>
            <a:r>
              <a:rPr lang="en-US" dirty="0" err="1"/>
              <a:t>waxaana</a:t>
            </a:r>
            <a:r>
              <a:rPr lang="en-US" dirty="0"/>
              <a:t> </a:t>
            </a:r>
            <a:r>
              <a:rPr lang="en-US" dirty="0" err="1"/>
              <a:t>fartaas</a:t>
            </a:r>
            <a:r>
              <a:rPr lang="en-US" dirty="0"/>
              <a:t> loo </a:t>
            </a:r>
            <a:r>
              <a:rPr lang="en-US" dirty="0" err="1"/>
              <a:t>aqoon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dirty="0" err="1"/>
              <a:t>fartii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Booraa</a:t>
            </a:r>
            <a:r>
              <a:rPr lang="en-US" b="1" dirty="0"/>
              <a:t> ama </a:t>
            </a:r>
            <a:r>
              <a:rPr lang="en-US" b="1" dirty="0" err="1"/>
              <a:t>fartii</a:t>
            </a:r>
            <a:r>
              <a:rPr lang="en-US" b="1" dirty="0"/>
              <a:t> </a:t>
            </a:r>
            <a:r>
              <a:rPr lang="en-US" b="1" dirty="0" err="1"/>
              <a:t>gudabeersi</a:t>
            </a:r>
            <a:r>
              <a:rPr lang="en-US" b="1" dirty="0"/>
              <a:t>”</a:t>
            </a:r>
            <a:r>
              <a:rPr lang="en-US" dirty="0"/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1BAC7F-B4A2-E0F2-A95D-1D8CC60EC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4758" y="1592262"/>
            <a:ext cx="517994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9199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408343-A8CD-950F-E720-A8A3CB163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8EDFB-EAA5-6EA3-CB02-50FE513EA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68634A-2154-C303-9F20-785822460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8"/>
            <a:ext cx="903944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7aad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1938k-ii,</a:t>
            </a:r>
            <a:r>
              <a:rPr lang="en-US" dirty="0"/>
              <a:t>gumeysigii </a:t>
            </a:r>
            <a:r>
              <a:rPr lang="en-US" dirty="0" err="1"/>
              <a:t>Engiriisku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iskudayay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 far </a:t>
            </a:r>
            <a:r>
              <a:rPr lang="en-US" dirty="0" err="1"/>
              <a:t>laatiin</a:t>
            </a:r>
            <a:r>
              <a:rPr lang="en-US" dirty="0"/>
              <a:t> ah </a:t>
            </a:r>
            <a:r>
              <a:rPr lang="en-US" dirty="0" err="1"/>
              <a:t>oo</a:t>
            </a:r>
            <a:r>
              <a:rPr lang="en-US" dirty="0"/>
              <a:t> u </a:t>
            </a:r>
            <a:r>
              <a:rPr lang="en-US" dirty="0" err="1"/>
              <a:t>gaar</a:t>
            </a:r>
            <a:r>
              <a:rPr lang="en-US" dirty="0"/>
              <a:t> ah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Soomaaliga,oo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dhigo</a:t>
            </a:r>
            <a:r>
              <a:rPr lang="en-US" dirty="0"/>
              <a:t> </a:t>
            </a:r>
            <a:r>
              <a:rPr lang="en-US" dirty="0" err="1"/>
              <a:t>dugsiyadii</a:t>
            </a:r>
            <a:r>
              <a:rPr lang="en-US" dirty="0"/>
              <a:t> </a:t>
            </a:r>
            <a:r>
              <a:rPr lang="en-US" dirty="0" err="1"/>
              <a:t>hoose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ka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dirty="0" err="1"/>
              <a:t>maxmiyaddii</a:t>
            </a:r>
            <a:r>
              <a:rPr lang="en-US" dirty="0"/>
              <a:t> </a:t>
            </a:r>
            <a:r>
              <a:rPr lang="en-US" dirty="0" err="1"/>
              <a:t>Engiriiska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dirty="0" err="1"/>
              <a:t>dhulkii</a:t>
            </a:r>
            <a:r>
              <a:rPr lang="en-US" dirty="0"/>
              <a:t> </a:t>
            </a:r>
            <a:r>
              <a:rPr lang="en-US" dirty="0" err="1"/>
              <a:t>Soomaalida,laakiin</a:t>
            </a:r>
            <a:r>
              <a:rPr lang="en-US" dirty="0"/>
              <a:t> </a:t>
            </a:r>
            <a:r>
              <a:rPr lang="en-US" dirty="0" err="1"/>
              <a:t>arrintaas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ka </a:t>
            </a:r>
            <a:r>
              <a:rPr lang="en-US" dirty="0" err="1"/>
              <a:t>horyimid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diiday</a:t>
            </a:r>
            <a:r>
              <a:rPr lang="en-US" dirty="0"/>
              <a:t> </a:t>
            </a:r>
            <a:r>
              <a:rPr lang="en-US" dirty="0" err="1"/>
              <a:t>dadkii</a:t>
            </a:r>
            <a:r>
              <a:rPr lang="en-US" dirty="0"/>
              <a:t> </a:t>
            </a:r>
            <a:r>
              <a:rPr lang="en-US" dirty="0" err="1"/>
              <a:t>Soomaaliyeed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u </a:t>
            </a:r>
            <a:r>
              <a:rPr lang="en-US" dirty="0" err="1"/>
              <a:t>arkay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laatiinka</a:t>
            </a:r>
            <a:r>
              <a:rPr lang="en-US" dirty="0"/>
              <a:t> ah in </a:t>
            </a:r>
            <a:r>
              <a:rPr lang="en-US" dirty="0" err="1"/>
              <a:t>macnaheedu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laadiin</a:t>
            </a:r>
            <a:r>
              <a:rPr lang="ar-AE" b="1" dirty="0"/>
              <a:t>الدين (,</a:t>
            </a:r>
            <a:r>
              <a:rPr lang="en-US" b="1" dirty="0" err="1"/>
              <a:t>una</a:t>
            </a:r>
            <a:r>
              <a:rPr lang="en-US" b="1" dirty="0"/>
              <a:t> </a:t>
            </a:r>
            <a:r>
              <a:rPr lang="en-US" dirty="0" err="1"/>
              <a:t>arkaayay</a:t>
            </a:r>
            <a:r>
              <a:rPr lang="en-US" dirty="0"/>
              <a:t> in </a:t>
            </a:r>
            <a:r>
              <a:rPr lang="en-US" dirty="0" err="1"/>
              <a:t>danta</a:t>
            </a:r>
            <a:r>
              <a:rPr lang="en-US" dirty="0"/>
              <a:t> </a:t>
            </a:r>
            <a:r>
              <a:rPr lang="en-US" dirty="0" err="1"/>
              <a:t>fartas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leeyahay</a:t>
            </a:r>
            <a:r>
              <a:rPr lang="en-US" dirty="0"/>
              <a:t> ay </a:t>
            </a:r>
            <a:r>
              <a:rPr lang="en-US" dirty="0" err="1"/>
              <a:t>tahay</a:t>
            </a:r>
            <a:r>
              <a:rPr lang="en-US" dirty="0"/>
              <a:t> in </a:t>
            </a:r>
            <a:r>
              <a:rPr lang="en-US" dirty="0" err="1"/>
              <a:t>dadka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saaro</a:t>
            </a:r>
            <a:r>
              <a:rPr lang="en-US" dirty="0"/>
              <a:t> </a:t>
            </a:r>
            <a:r>
              <a:rPr lang="en-US" dirty="0" err="1"/>
              <a:t>diintooda</a:t>
            </a:r>
            <a:r>
              <a:rPr lang="en-US" dirty="0"/>
              <a:t> </a:t>
            </a:r>
            <a:r>
              <a:rPr lang="en-US" dirty="0" err="1"/>
              <a:t>Islaamka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73791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06BF6-FD81-F873-5610-8B7FFE236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E6067-B424-3638-0553-B4FE3C3B6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C93E0-4068-BE00-324A-60FF5B2D7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8"/>
            <a:ext cx="903944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8aad</a:t>
            </a:r>
          </a:p>
          <a:p>
            <a:r>
              <a:rPr lang="en-US" dirty="0" err="1"/>
              <a:t>Saadkii</a:t>
            </a:r>
            <a:r>
              <a:rPr lang="en-US" dirty="0"/>
              <a:t> </a:t>
            </a:r>
            <a:r>
              <a:rPr lang="en-US" b="1" dirty="0"/>
              <a:t>1939kii,</a:t>
            </a:r>
            <a:r>
              <a:rPr lang="en-US" dirty="0"/>
              <a:t>dowladii </a:t>
            </a:r>
            <a:r>
              <a:rPr lang="en-US" dirty="0" err="1"/>
              <a:t>Engiriisku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ay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fashilantay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daygeedii</a:t>
            </a:r>
            <a:r>
              <a:rPr lang="en-US" dirty="0"/>
              <a:t> </a:t>
            </a:r>
            <a:r>
              <a:rPr lang="en-US" dirty="0" err="1"/>
              <a:t>kowaad</a:t>
            </a:r>
            <a:r>
              <a:rPr lang="en-US" dirty="0"/>
              <a:t>, </a:t>
            </a:r>
            <a:r>
              <a:rPr lang="en-US" dirty="0" err="1"/>
              <a:t>kama</a:t>
            </a:r>
            <a:r>
              <a:rPr lang="en-US" dirty="0"/>
              <a:t> </a:t>
            </a:r>
            <a:r>
              <a:rPr lang="en-US" dirty="0" err="1"/>
              <a:t>quusan,waxaa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mar </a:t>
            </a:r>
            <a:r>
              <a:rPr lang="en-US" dirty="0" err="1"/>
              <a:t>labaad</a:t>
            </a:r>
            <a:r>
              <a:rPr lang="en-US" dirty="0"/>
              <a:t> u </a:t>
            </a:r>
            <a:r>
              <a:rPr lang="en-US" dirty="0" err="1"/>
              <a:t>xilsaartay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cilmibaaris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nin</a:t>
            </a:r>
            <a:r>
              <a:rPr lang="en-US" dirty="0"/>
              <a:t> </a:t>
            </a:r>
            <a:r>
              <a:rPr lang="en-US" dirty="0" err="1"/>
              <a:t>caalim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tirsana</a:t>
            </a:r>
            <a:r>
              <a:rPr lang="en-US" dirty="0"/>
              <a:t> Mac-had </a:t>
            </a:r>
            <a:r>
              <a:rPr lang="en-US" dirty="0" err="1"/>
              <a:t>baara</a:t>
            </a:r>
            <a:r>
              <a:rPr lang="en-US" dirty="0"/>
              <a:t> </a:t>
            </a:r>
            <a:r>
              <a:rPr lang="en-US" dirty="0" err="1"/>
              <a:t>afafka</a:t>
            </a:r>
            <a:r>
              <a:rPr lang="en-US" dirty="0"/>
              <a:t> </a:t>
            </a:r>
            <a:r>
              <a:rPr lang="en-US" dirty="0" err="1"/>
              <a:t>reer</a:t>
            </a:r>
            <a:r>
              <a:rPr lang="en-US" dirty="0"/>
              <a:t> </a:t>
            </a:r>
            <a:r>
              <a:rPr lang="en-US" dirty="0" err="1"/>
              <a:t>bariga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Afrika,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D.r.</a:t>
            </a:r>
            <a:r>
              <a:rPr lang="en-US" b="1" dirty="0"/>
              <a:t> </a:t>
            </a:r>
            <a:r>
              <a:rPr lang="en-US" b="1" dirty="0" err="1"/>
              <a:t>Enderveski</a:t>
            </a:r>
            <a:r>
              <a:rPr lang="en-US" b="1" dirty="0"/>
              <a:t>”.</a:t>
            </a:r>
            <a:r>
              <a:rPr lang="en-US" dirty="0"/>
              <a:t> </a:t>
            </a:r>
            <a:r>
              <a:rPr lang="en-US" dirty="0" err="1"/>
              <a:t>Mudda</a:t>
            </a:r>
            <a:r>
              <a:rPr lang="en-US" dirty="0"/>
              <a:t> (3)</a:t>
            </a:r>
            <a:r>
              <a:rPr lang="en-US" dirty="0" err="1"/>
              <a:t>sano</a:t>
            </a:r>
            <a:r>
              <a:rPr lang="en-US" dirty="0"/>
              <a:t> ah </a:t>
            </a:r>
            <a:r>
              <a:rPr lang="en-US" dirty="0" err="1"/>
              <a:t>kadibna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daraasad</a:t>
            </a:r>
            <a:r>
              <a:rPr lang="en-US" dirty="0"/>
              <a:t> ka </a:t>
            </a:r>
            <a:r>
              <a:rPr lang="en-US" dirty="0" err="1"/>
              <a:t>hadlesay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,</a:t>
            </a:r>
            <a:r>
              <a:rPr lang="en-US" dirty="0" err="1"/>
              <a:t>qiimaha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leeyahay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habboon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564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373D2-80B8-3860-3B0D-2F71884C1D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3FCE-CA4B-21BE-20A6-16C30F14C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693" y="216269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Hordhac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38EB-BCAD-5C8C-AC59-5B173D88D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3523" y="1197861"/>
            <a:ext cx="7012170" cy="5284381"/>
          </a:xfrm>
        </p:spPr>
        <p:txBody>
          <a:bodyPr>
            <a:normAutofit/>
          </a:bodyPr>
          <a:lstStyle/>
          <a:p>
            <a:r>
              <a:rPr lang="en-US" dirty="0" err="1"/>
              <a:t>Marka</a:t>
            </a:r>
            <a:r>
              <a:rPr lang="en-US" dirty="0"/>
              <a:t> la </a:t>
            </a:r>
            <a:r>
              <a:rPr lang="en-US" dirty="0" err="1"/>
              <a:t>baaraayo</a:t>
            </a:r>
            <a:r>
              <a:rPr lang="en-US" dirty="0"/>
              <a:t> </a:t>
            </a:r>
            <a:r>
              <a:rPr lang="en-US" dirty="0" err="1"/>
              <a:t>isirka</a:t>
            </a:r>
            <a:r>
              <a:rPr lang="en-US" dirty="0"/>
              <a:t> </a:t>
            </a:r>
            <a:r>
              <a:rPr lang="en-US" dirty="0" err="1"/>
              <a:t>ummaduhu</a:t>
            </a:r>
            <a:r>
              <a:rPr lang="en-US" dirty="0"/>
              <a:t> ay </a:t>
            </a:r>
            <a:r>
              <a:rPr lang="en-US" dirty="0" err="1"/>
              <a:t>leeyihiin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saldhig</a:t>
            </a:r>
            <a:r>
              <a:rPr lang="en-US" dirty="0"/>
              <a:t> u ah </a:t>
            </a:r>
            <a:r>
              <a:rPr lang="en-US" dirty="0" err="1"/>
              <a:t>qodobadaan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socd</a:t>
            </a:r>
            <a:r>
              <a:rPr lang="en-US" dirty="0"/>
              <a:t>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Luqadaha</a:t>
            </a:r>
            <a:r>
              <a:rPr lang="en-US" dirty="0"/>
              <a:t> </a:t>
            </a:r>
            <a:r>
              <a:rPr lang="en-US" dirty="0" err="1"/>
              <a:t>dadku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hadlaan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Raadadka</a:t>
            </a:r>
            <a:r>
              <a:rPr lang="en-US" dirty="0"/>
              <a:t> </a:t>
            </a:r>
            <a:r>
              <a:rPr lang="en-US" dirty="0" err="1"/>
              <a:t>taariikheed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saaro</a:t>
            </a:r>
            <a:r>
              <a:rPr lang="en-US" dirty="0"/>
              <a:t> </a:t>
            </a:r>
            <a:r>
              <a:rPr lang="en-US" dirty="0" err="1"/>
              <a:t>dhulka</a:t>
            </a:r>
            <a:r>
              <a:rPr lang="en-US" dirty="0"/>
              <a:t> (</a:t>
            </a:r>
            <a:r>
              <a:rPr lang="en-US" dirty="0" err="1"/>
              <a:t>Archeologia</a:t>
            </a:r>
            <a:r>
              <a:rPr lang="en-US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Dhaxaldhaqameedka</a:t>
            </a:r>
            <a:r>
              <a:rPr lang="en-US" dirty="0"/>
              <a:t> &amp;</a:t>
            </a:r>
            <a:r>
              <a:rPr lang="en-US" dirty="0" err="1"/>
              <a:t>hiddaha</a:t>
            </a:r>
            <a:r>
              <a:rPr lang="en-US" dirty="0"/>
              <a:t> </a:t>
            </a:r>
            <a:r>
              <a:rPr lang="en-US" dirty="0" err="1"/>
              <a:t>ummaddu</a:t>
            </a:r>
            <a:r>
              <a:rPr lang="en-US" dirty="0"/>
              <a:t> ay </a:t>
            </a:r>
            <a:r>
              <a:rPr lang="en-US" dirty="0" err="1"/>
              <a:t>leedahay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Lafaha</a:t>
            </a:r>
            <a:r>
              <a:rPr lang="en-US" dirty="0"/>
              <a:t> </a:t>
            </a:r>
            <a:r>
              <a:rPr lang="en-US" dirty="0" err="1"/>
              <a:t>qubuuraha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saaro</a:t>
            </a:r>
            <a:r>
              <a:rPr lang="en-US" dirty="0"/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474F2D-5561-8166-DF02-1AC746693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3" y="879050"/>
            <a:ext cx="4039264" cy="52843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8483618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40A469-BD9A-BF95-2AFC-27C5487597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A26FC-76B2-B229-199C-380DD1673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61C45-8615-5D3C-83A1-B40A5810C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8"/>
            <a:ext cx="109533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9aad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1949kii</a:t>
            </a:r>
            <a:r>
              <a:rPr lang="en-US" dirty="0"/>
              <a:t>,laga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billaabo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</a:t>
            </a:r>
            <a:r>
              <a:rPr lang="en-US" dirty="0" err="1"/>
              <a:t>muddadii</a:t>
            </a:r>
            <a:r>
              <a:rPr lang="en-US" dirty="0"/>
              <a:t> </a:t>
            </a:r>
            <a:r>
              <a:rPr lang="en-US" dirty="0" err="1"/>
              <a:t>wisaayada</a:t>
            </a:r>
            <a:r>
              <a:rPr lang="en-US" dirty="0"/>
              <a:t> </a:t>
            </a:r>
            <a:r>
              <a:rPr lang="en-US" dirty="0" err="1"/>
              <a:t>dalku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xowli</a:t>
            </a:r>
            <a:r>
              <a:rPr lang="en-US" dirty="0"/>
              <a:t> ah </a:t>
            </a:r>
            <a:r>
              <a:rPr lang="en-US" dirty="0" err="1"/>
              <a:t>uga</a:t>
            </a:r>
            <a:r>
              <a:rPr lang="en-US" dirty="0"/>
              <a:t> </a:t>
            </a:r>
            <a:r>
              <a:rPr lang="en-US" dirty="0" err="1"/>
              <a:t>socday</a:t>
            </a:r>
            <a:r>
              <a:rPr lang="en-US" dirty="0"/>
              <a:t> </a:t>
            </a:r>
            <a:r>
              <a:rPr lang="en-US" b="1" dirty="0" err="1"/>
              <a:t>doodo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dadaallo</a:t>
            </a:r>
            <a:r>
              <a:rPr lang="en-US" b="1" dirty="0"/>
              <a:t> </a:t>
            </a:r>
            <a:r>
              <a:rPr lang="en-US" b="1" dirty="0" err="1"/>
              <a:t>loogu</a:t>
            </a:r>
            <a:r>
              <a:rPr lang="en-US" b="1" dirty="0"/>
              <a:t> </a:t>
            </a:r>
            <a:r>
              <a:rPr lang="en-US" b="1" dirty="0" err="1"/>
              <a:t>jiray</a:t>
            </a:r>
            <a:r>
              <a:rPr lang="en-US" b="1" dirty="0"/>
              <a:t> in la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saaro</a:t>
            </a:r>
            <a:r>
              <a:rPr lang="en-US" b="1" dirty="0"/>
              <a:t> far </a:t>
            </a:r>
            <a:r>
              <a:rPr lang="en-US" b="1" dirty="0" err="1"/>
              <a:t>ku</a:t>
            </a:r>
            <a:r>
              <a:rPr lang="en-US" b="1" dirty="0"/>
              <a:t> </a:t>
            </a:r>
            <a:r>
              <a:rPr lang="en-US" b="1" dirty="0" err="1"/>
              <a:t>habboon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</a:t>
            </a:r>
            <a:r>
              <a:rPr lang="en-US" dirty="0" err="1"/>
              <a:t>gaareen</a:t>
            </a:r>
            <a:r>
              <a:rPr lang="en-US" dirty="0"/>
              <a:t> </a:t>
            </a:r>
            <a:r>
              <a:rPr lang="en-US" dirty="0" err="1"/>
              <a:t>farihii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xilligaas</a:t>
            </a:r>
            <a:r>
              <a:rPr lang="en-US" dirty="0"/>
              <a:t> </a:t>
            </a:r>
            <a:r>
              <a:rPr lang="en-US" dirty="0" err="1"/>
              <a:t>ilaa</a:t>
            </a:r>
            <a:r>
              <a:rPr lang="en-US" dirty="0"/>
              <a:t> </a:t>
            </a:r>
            <a:r>
              <a:rPr lang="en-US" b="1" dirty="0"/>
              <a:t>(50)</a:t>
            </a:r>
            <a:r>
              <a:rPr lang="en-US" dirty="0" err="1"/>
              <a:t>farood,waxaana</a:t>
            </a:r>
            <a:r>
              <a:rPr lang="en-US" dirty="0"/>
              <a:t> </a:t>
            </a:r>
            <a:r>
              <a:rPr lang="en-US" dirty="0" err="1"/>
              <a:t>ugu</a:t>
            </a:r>
            <a:r>
              <a:rPr lang="en-US" dirty="0"/>
              <a:t> </a:t>
            </a:r>
            <a:r>
              <a:rPr lang="en-US" dirty="0" err="1"/>
              <a:t>dambeyntii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xulay</a:t>
            </a:r>
            <a:r>
              <a:rPr lang="en-US" dirty="0"/>
              <a:t> </a:t>
            </a:r>
            <a:r>
              <a:rPr lang="en-US" b="1" dirty="0"/>
              <a:t>18</a:t>
            </a:r>
            <a:r>
              <a:rPr lang="en-US" dirty="0"/>
              <a:t> </a:t>
            </a:r>
            <a:r>
              <a:rPr lang="en-US" dirty="0" err="1"/>
              <a:t>faraood</a:t>
            </a:r>
            <a:r>
              <a:rPr lang="en-US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3</a:t>
            </a:r>
            <a:r>
              <a:rPr lang="en-US" dirty="0"/>
              <a:t> far </a:t>
            </a:r>
            <a:r>
              <a:rPr lang="en-US" dirty="0" err="1"/>
              <a:t>laatiin</a:t>
            </a:r>
            <a:r>
              <a:rPr lang="en-US" dirty="0"/>
              <a:t> ah,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4</a:t>
            </a:r>
            <a:r>
              <a:rPr lang="en-US" dirty="0"/>
              <a:t> far </a:t>
            </a:r>
            <a:r>
              <a:rPr lang="en-US" dirty="0" err="1"/>
              <a:t>carabi</a:t>
            </a:r>
            <a:r>
              <a:rPr lang="en-US" dirty="0"/>
              <a:t> ah 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b="1" dirty="0"/>
              <a:t>11</a:t>
            </a:r>
            <a:r>
              <a:rPr lang="en-US" dirty="0"/>
              <a:t> faro </a:t>
            </a:r>
            <a:r>
              <a:rPr lang="en-US" dirty="0" err="1"/>
              <a:t>cusub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ay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saareen</a:t>
            </a:r>
            <a:r>
              <a:rPr lang="en-US" dirty="0"/>
              <a:t> </a:t>
            </a:r>
            <a:r>
              <a:rPr lang="en-US" dirty="0" err="1"/>
              <a:t>aqoonyahanna</a:t>
            </a:r>
            <a:r>
              <a:rPr lang="en-US" dirty="0"/>
              <a:t> </a:t>
            </a:r>
            <a:r>
              <a:rPr lang="en-US" dirty="0" err="1"/>
              <a:t>Soomaaliyeed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0053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C2668E-4597-65EE-FB95-6D0AF0D696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EAEA2-5DB4-25A5-9DA3-A50B3477C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60D7F8-F5B1-98AC-D23F-3C17157B0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8"/>
            <a:ext cx="109533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9aad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4D5A48-DAFB-A2FD-7304-6DD0619836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96632"/>
            <a:ext cx="10515600" cy="456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3007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705E1-E536-38D4-767B-D0239ADDB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9A612-3354-A56D-C70A-6184544A3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5DADE-A6A8-0F70-CDA1-E2658DD25C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7"/>
            <a:ext cx="5647661" cy="4777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10aad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1952kii</a:t>
            </a:r>
            <a:r>
              <a:rPr lang="en-US" dirty="0"/>
              <a:t>,waxaa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fartii“kaddariya”ladhihi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“</a:t>
            </a:r>
            <a:r>
              <a:rPr lang="en-US" dirty="0" err="1"/>
              <a:t>Xuseen</a:t>
            </a:r>
            <a:r>
              <a:rPr lang="en-US" dirty="0"/>
              <a:t> </a:t>
            </a:r>
            <a:r>
              <a:rPr lang="en-US" dirty="0" err="1"/>
              <a:t>Sheekh</a:t>
            </a:r>
            <a:r>
              <a:rPr lang="en-US" dirty="0"/>
              <a:t> </a:t>
            </a:r>
            <a:r>
              <a:rPr lang="en-US" dirty="0" err="1"/>
              <a:t>Axmed</a:t>
            </a:r>
            <a:r>
              <a:rPr lang="en-US" dirty="0"/>
              <a:t> </a:t>
            </a:r>
            <a:r>
              <a:rPr lang="en-US" dirty="0" err="1"/>
              <a:t>Kaddare</a:t>
            </a:r>
            <a:r>
              <a:rPr lang="en-US" dirty="0"/>
              <a:t>” 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aqoonyahan</a:t>
            </a:r>
            <a:r>
              <a:rPr lang="en-US" dirty="0"/>
              <a:t> </a:t>
            </a:r>
            <a:r>
              <a:rPr lang="en-US" dirty="0" err="1"/>
              <a:t>dhallinyara</a:t>
            </a:r>
            <a:r>
              <a:rPr lang="en-US" dirty="0"/>
              <a:t> </a:t>
            </a:r>
            <a:r>
              <a:rPr lang="en-US" dirty="0" err="1"/>
              <a:t>ah,oo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u </a:t>
            </a:r>
            <a:r>
              <a:rPr lang="en-US" dirty="0" err="1"/>
              <a:t>firfircoon,markii</a:t>
            </a:r>
            <a:r>
              <a:rPr lang="en-US" dirty="0"/>
              <a:t> </a:t>
            </a:r>
            <a:r>
              <a:rPr lang="en-US" dirty="0" err="1"/>
              <a:t>dambana</a:t>
            </a:r>
            <a:r>
              <a:rPr lang="en-US" dirty="0"/>
              <a:t> </a:t>
            </a:r>
            <a:r>
              <a:rPr lang="en-US" dirty="0" err="1"/>
              <a:t>xubin</a:t>
            </a:r>
            <a:r>
              <a:rPr lang="en-US" dirty="0"/>
              <a:t> </a:t>
            </a:r>
            <a:r>
              <a:rPr lang="en-US" dirty="0" err="1"/>
              <a:t>firfircoon</a:t>
            </a:r>
            <a:r>
              <a:rPr lang="en-US" dirty="0"/>
              <a:t> ka </a:t>
            </a:r>
            <a:r>
              <a:rPr lang="en-US" dirty="0" err="1"/>
              <a:t>noqday</a:t>
            </a:r>
            <a:r>
              <a:rPr lang="en-US" dirty="0"/>
              <a:t> </a:t>
            </a:r>
            <a:r>
              <a:rPr lang="en-US" dirty="0" err="1"/>
              <a:t>guddiyaddii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kala </a:t>
            </a:r>
            <a:r>
              <a:rPr lang="en-US" dirty="0" err="1"/>
              <a:t>ahaayeen</a:t>
            </a:r>
            <a:r>
              <a:rPr lang="en-US" dirty="0"/>
              <a:t>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Guddigii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sanadkii</a:t>
            </a:r>
            <a:r>
              <a:rPr lang="en-US" dirty="0"/>
              <a:t> 1961kii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Guddigii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sanadkii</a:t>
            </a:r>
            <a:r>
              <a:rPr lang="en-US" dirty="0"/>
              <a:t> 1966kii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Guddigii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sanadkii</a:t>
            </a:r>
            <a:r>
              <a:rPr lang="en-US" dirty="0"/>
              <a:t> 1972kii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A83B46-AE22-B845-485A-4E0983600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860" y="2179675"/>
            <a:ext cx="5467350" cy="393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9485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169F04-E3A7-8366-48DE-1B3681F59C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21BBA-BA23-BE97-C99A-154620AE4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F302-EC47-8D37-383C-EBED45635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7"/>
            <a:ext cx="10515600" cy="4777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11aad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1960kii, </a:t>
            </a:r>
            <a:r>
              <a:rPr lang="en-US" dirty="0" err="1"/>
              <a:t>baarlamaankii</a:t>
            </a:r>
            <a:r>
              <a:rPr lang="en-US" dirty="0"/>
              <a:t> u </a:t>
            </a:r>
            <a:r>
              <a:rPr lang="en-US" dirty="0" err="1"/>
              <a:t>horreeyay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kula </a:t>
            </a:r>
            <a:r>
              <a:rPr lang="en-US" dirty="0" err="1"/>
              <a:t>taliyay</a:t>
            </a:r>
            <a:r>
              <a:rPr lang="en-US" dirty="0"/>
              <a:t> </a:t>
            </a:r>
            <a:r>
              <a:rPr lang="en-US" dirty="0" err="1"/>
              <a:t>xukuumaddii</a:t>
            </a:r>
            <a:r>
              <a:rPr lang="en-US" dirty="0"/>
              <a:t> in ay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magacaawdo</a:t>
            </a:r>
            <a:r>
              <a:rPr lang="en-US" dirty="0"/>
              <a:t> </a:t>
            </a:r>
            <a:r>
              <a:rPr lang="en-US" dirty="0" err="1"/>
              <a:t>guddi</a:t>
            </a:r>
            <a:r>
              <a:rPr lang="en-US" dirty="0"/>
              <a:t> </a:t>
            </a:r>
            <a:r>
              <a:rPr lang="en-US" dirty="0" err="1"/>
              <a:t>qaran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wax ka </a:t>
            </a:r>
            <a:r>
              <a:rPr lang="en-US" dirty="0" err="1"/>
              <a:t>qabta</a:t>
            </a:r>
            <a:r>
              <a:rPr lang="en-US" dirty="0"/>
              <a:t> </a:t>
            </a:r>
            <a:r>
              <a:rPr lang="en-US" dirty="0" err="1"/>
              <a:t>arrinta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.</a:t>
            </a:r>
          </a:p>
          <a:p>
            <a:r>
              <a:rPr lang="en-US" dirty="0"/>
              <a:t>Guddi ka </a:t>
            </a:r>
            <a:r>
              <a:rPr lang="en-US" dirty="0" err="1"/>
              <a:t>koobnaa</a:t>
            </a:r>
            <a:r>
              <a:rPr lang="en-US" dirty="0"/>
              <a:t> </a:t>
            </a:r>
            <a:r>
              <a:rPr lang="en-US" b="1" dirty="0"/>
              <a:t>(9) </a:t>
            </a:r>
            <a:r>
              <a:rPr lang="en-US" dirty="0" err="1"/>
              <a:t>xubnood</a:t>
            </a:r>
            <a:r>
              <a:rPr lang="en-US" dirty="0"/>
              <a:t> </a:t>
            </a:r>
            <a:r>
              <a:rPr lang="en-US" dirty="0" err="1"/>
              <a:t>taladiisii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loo </a:t>
            </a:r>
            <a:r>
              <a:rPr lang="en-US" dirty="0" err="1"/>
              <a:t>gudbiyay</a:t>
            </a:r>
            <a:r>
              <a:rPr lang="en-US" dirty="0"/>
              <a:t> </a:t>
            </a:r>
            <a:r>
              <a:rPr lang="en-US" dirty="0" err="1"/>
              <a:t>xukuumaddii</a:t>
            </a:r>
            <a:r>
              <a:rPr lang="en-US" dirty="0"/>
              <a:t> </a:t>
            </a:r>
            <a:r>
              <a:rPr lang="en-US" dirty="0" err="1"/>
              <a:t>xilligaa</a:t>
            </a:r>
            <a:r>
              <a:rPr lang="en-US" dirty="0"/>
              <a:t> </a:t>
            </a:r>
            <a:r>
              <a:rPr lang="en-US" dirty="0" err="1"/>
              <a:t>jirtay</a:t>
            </a:r>
            <a:r>
              <a:rPr lang="en-US" dirty="0"/>
              <a:t> </a:t>
            </a:r>
          </a:p>
          <a:p>
            <a:r>
              <a:rPr lang="en-US" dirty="0" err="1"/>
              <a:t>Laakiin</a:t>
            </a:r>
            <a:r>
              <a:rPr lang="en-US" dirty="0"/>
              <a:t> </a:t>
            </a:r>
            <a:r>
              <a:rPr lang="en-US" dirty="0" err="1"/>
              <a:t>nasiibdarro</a:t>
            </a:r>
            <a:r>
              <a:rPr lang="en-US" dirty="0"/>
              <a:t> </a:t>
            </a:r>
            <a:r>
              <a:rPr lang="en-US" dirty="0" err="1"/>
              <a:t>xukuumaddii</a:t>
            </a:r>
            <a:r>
              <a:rPr lang="en-US" dirty="0"/>
              <a:t> C/</a:t>
            </a:r>
            <a:r>
              <a:rPr lang="en-US" dirty="0" err="1"/>
              <a:t>rashiid</a:t>
            </a:r>
            <a:r>
              <a:rPr lang="en-US" dirty="0"/>
              <a:t> Cali </a:t>
            </a:r>
            <a:r>
              <a:rPr lang="en-US" dirty="0" err="1"/>
              <a:t>Sharm’arke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wasiirkii</a:t>
            </a:r>
            <a:r>
              <a:rPr lang="en-US" dirty="0"/>
              <a:t> </a:t>
            </a:r>
            <a:r>
              <a:rPr lang="en-US" dirty="0" err="1"/>
              <a:t>waxbrashada</a:t>
            </a:r>
            <a:r>
              <a:rPr lang="en-US" dirty="0"/>
              <a:t> Cali Garaad </a:t>
            </a:r>
            <a:r>
              <a:rPr lang="en-US" dirty="0" err="1"/>
              <a:t>Jaamac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guddiga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magacaabay</a:t>
            </a:r>
            <a:r>
              <a:rPr lang="en-US" dirty="0"/>
              <a:t> </a:t>
            </a:r>
            <a:r>
              <a:rPr lang="en-US" dirty="0" err="1"/>
              <a:t>midna</a:t>
            </a:r>
            <a:r>
              <a:rPr lang="en-US" dirty="0"/>
              <a:t> </a:t>
            </a:r>
            <a:r>
              <a:rPr lang="en-US" dirty="0" err="1"/>
              <a:t>kuma</a:t>
            </a:r>
            <a:r>
              <a:rPr lang="en-US" dirty="0"/>
              <a:t> </a:t>
            </a:r>
            <a:r>
              <a:rPr lang="en-US" dirty="0" err="1"/>
              <a:t>qanacsaneyn</a:t>
            </a:r>
            <a:r>
              <a:rPr lang="en-US" dirty="0"/>
              <a:t> </a:t>
            </a:r>
            <a:r>
              <a:rPr lang="en-US" dirty="0" err="1"/>
              <a:t>talabixinta</a:t>
            </a:r>
            <a:r>
              <a:rPr lang="en-US" dirty="0"/>
              <a:t> </a:t>
            </a:r>
            <a:r>
              <a:rPr lang="en-US" dirty="0" err="1"/>
              <a:t>guddiga,waayo</a:t>
            </a:r>
            <a:r>
              <a:rPr lang="en-US" dirty="0"/>
              <a:t> </a:t>
            </a:r>
            <a:r>
              <a:rPr lang="en-US" dirty="0" err="1"/>
              <a:t>wasiirka</a:t>
            </a:r>
            <a:r>
              <a:rPr lang="en-US" dirty="0"/>
              <a:t> </a:t>
            </a:r>
            <a:r>
              <a:rPr lang="en-US" dirty="0" err="1"/>
              <a:t>waxbarashadu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taageeraahaa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Carabiga,halka</a:t>
            </a:r>
            <a:r>
              <a:rPr lang="en-US" dirty="0"/>
              <a:t> </a:t>
            </a:r>
            <a:r>
              <a:rPr lang="en-US" dirty="0" err="1"/>
              <a:t>Cabdirashiidna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taageersanaa</a:t>
            </a:r>
            <a:r>
              <a:rPr lang="en-US" dirty="0"/>
              <a:t> </a:t>
            </a:r>
            <a:r>
              <a:rPr lang="en-US" dirty="0" err="1"/>
              <a:t>fartii</a:t>
            </a:r>
            <a:r>
              <a:rPr lang="en-US" dirty="0"/>
              <a:t> </a:t>
            </a:r>
            <a:r>
              <a:rPr lang="en-US" dirty="0" err="1"/>
              <a:t>cusmaaniyadda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692283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92EB7C-198B-128E-97F0-B0D7B9C68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FCCB1-B413-CFEE-A125-F04683E53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ADEB0-B447-70BF-52A7-BFEF66CCB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7"/>
            <a:ext cx="10515600" cy="4777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11aad</a:t>
            </a:r>
          </a:p>
          <a:p>
            <a:r>
              <a:rPr lang="en-US" dirty="0" err="1"/>
              <a:t>Sanadkii</a:t>
            </a:r>
            <a:r>
              <a:rPr lang="en-US" dirty="0"/>
              <a:t> 1965kii,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yimid</a:t>
            </a:r>
            <a:r>
              <a:rPr lang="en-US" dirty="0"/>
              <a:t> </a:t>
            </a:r>
            <a:r>
              <a:rPr lang="en-US" dirty="0" err="1"/>
              <a:t>farsamayaqaanno</a:t>
            </a:r>
            <a:r>
              <a:rPr lang="en-US" dirty="0"/>
              <a:t> ka </a:t>
            </a:r>
            <a:r>
              <a:rPr lang="en-US" dirty="0" err="1"/>
              <a:t>socda</a:t>
            </a:r>
            <a:r>
              <a:rPr lang="en-US" dirty="0"/>
              <a:t> UNESCO, </a:t>
            </a:r>
            <a:r>
              <a:rPr lang="en-US" dirty="0" err="1"/>
              <a:t>ugu</a:t>
            </a:r>
            <a:r>
              <a:rPr lang="en-US" dirty="0"/>
              <a:t> </a:t>
            </a:r>
            <a:r>
              <a:rPr lang="en-US" dirty="0" err="1"/>
              <a:t>dambayntiina</a:t>
            </a:r>
            <a:r>
              <a:rPr lang="en-US" dirty="0"/>
              <a:t> 1966-kii </a:t>
            </a:r>
            <a:r>
              <a:rPr lang="en-US" dirty="0" err="1"/>
              <a:t>ayay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taliyeen</a:t>
            </a:r>
            <a:r>
              <a:rPr lang="en-US" dirty="0"/>
              <a:t> in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Laatiinka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b="1" dirty="0"/>
              <a:t>Shire </a:t>
            </a:r>
            <a:r>
              <a:rPr lang="en-US" b="1" dirty="0" err="1"/>
              <a:t>Jaamac</a:t>
            </a:r>
            <a:r>
              <a:rPr lang="en-US" b="1" dirty="0"/>
              <a:t> </a:t>
            </a:r>
            <a:r>
              <a:rPr lang="en-US" b="1" dirty="0" err="1"/>
              <a:t>Axmed</a:t>
            </a:r>
            <a:r>
              <a:rPr lang="en-US" b="1" dirty="0"/>
              <a:t> </a:t>
            </a:r>
            <a:r>
              <a:rPr lang="en-US" dirty="0"/>
              <a:t>la </a:t>
            </a:r>
            <a:r>
              <a:rPr lang="en-US" dirty="0" err="1"/>
              <a:t>qaato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dibuhabeyn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, ama </a:t>
            </a:r>
            <a:r>
              <a:rPr lang="en-US" dirty="0" err="1"/>
              <a:t>farta</a:t>
            </a:r>
            <a:r>
              <a:rPr lang="en-US" dirty="0"/>
              <a:t> far </a:t>
            </a:r>
            <a:r>
              <a:rPr lang="en-US" dirty="0" err="1"/>
              <a:t>Soomaaliga</a:t>
            </a:r>
            <a:r>
              <a:rPr lang="en-US" dirty="0"/>
              <a:t> ah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md: </a:t>
            </a:r>
            <a:r>
              <a:rPr lang="en-US" b="1" dirty="0"/>
              <a:t>“</a:t>
            </a:r>
            <a:r>
              <a:rPr lang="en-US" b="1" dirty="0" err="1"/>
              <a:t>Xueen</a:t>
            </a:r>
            <a:r>
              <a:rPr lang="en-US" b="1" dirty="0"/>
              <a:t> </a:t>
            </a:r>
            <a:r>
              <a:rPr lang="en-US" b="1" dirty="0" err="1"/>
              <a:t>Sheekh</a:t>
            </a:r>
            <a:r>
              <a:rPr lang="en-US" b="1" dirty="0"/>
              <a:t> </a:t>
            </a:r>
            <a:r>
              <a:rPr lang="en-US" b="1" dirty="0" err="1"/>
              <a:t>Axmed</a:t>
            </a:r>
            <a:r>
              <a:rPr lang="en-US" b="1" dirty="0"/>
              <a:t> </a:t>
            </a:r>
            <a:r>
              <a:rPr lang="en-US" b="1" dirty="0" err="1"/>
              <a:t>kaddare</a:t>
            </a:r>
            <a:r>
              <a:rPr lang="en-US" b="1" dirty="0"/>
              <a:t>”,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dibuhabeyn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.</a:t>
            </a:r>
          </a:p>
          <a:p>
            <a:r>
              <a:rPr lang="en-US" dirty="0" err="1"/>
              <a:t>Guddigu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kale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intaas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deray</a:t>
            </a:r>
            <a:r>
              <a:rPr lang="en-US" dirty="0"/>
              <a:t> in </a:t>
            </a:r>
            <a:r>
              <a:rPr lang="en-US" dirty="0" err="1"/>
              <a:t>arrimaha</a:t>
            </a:r>
            <a:r>
              <a:rPr lang="en-US" dirty="0"/>
              <a:t> </a:t>
            </a:r>
            <a:r>
              <a:rPr lang="en-US" dirty="0" err="1"/>
              <a:t>hortaagan</a:t>
            </a:r>
            <a:r>
              <a:rPr lang="en-US" dirty="0"/>
              <a:t> </a:t>
            </a:r>
            <a:r>
              <a:rPr lang="en-US" dirty="0" err="1"/>
              <a:t>qorista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dirty="0" err="1"/>
              <a:t>aysan</a:t>
            </a:r>
            <a:r>
              <a:rPr lang="en-US" dirty="0"/>
              <a:t> </a:t>
            </a:r>
            <a:r>
              <a:rPr lang="en-US" dirty="0" err="1"/>
              <a:t>aheyn</a:t>
            </a:r>
            <a:r>
              <a:rPr lang="en-US" dirty="0"/>
              <a:t> </a:t>
            </a:r>
            <a:r>
              <a:rPr lang="en-US" b="1" dirty="0" err="1"/>
              <a:t>arrimo</a:t>
            </a:r>
            <a:r>
              <a:rPr lang="en-US" b="1" dirty="0"/>
              <a:t> </a:t>
            </a:r>
            <a:r>
              <a:rPr lang="en-US" b="1" dirty="0" err="1"/>
              <a:t>farsamo</a:t>
            </a:r>
            <a:r>
              <a:rPr lang="en-US" dirty="0"/>
              <a:t>, </a:t>
            </a:r>
            <a:r>
              <a:rPr lang="en-US" dirty="0" err="1"/>
              <a:t>balse</a:t>
            </a:r>
            <a:r>
              <a:rPr lang="en-US" dirty="0"/>
              <a:t> ay </a:t>
            </a:r>
            <a:r>
              <a:rPr lang="en-US" dirty="0" err="1"/>
              <a:t>hortaagan</a:t>
            </a:r>
            <a:r>
              <a:rPr lang="en-US" dirty="0"/>
              <a:t>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saaridda</a:t>
            </a:r>
            <a:r>
              <a:rPr lang="en-US" dirty="0"/>
              <a:t> </a:t>
            </a:r>
            <a:r>
              <a:rPr lang="en-US" dirty="0" err="1"/>
              <a:t>farta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habboon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 </a:t>
            </a:r>
            <a:r>
              <a:rPr lang="en-US" b="1" dirty="0" err="1"/>
              <a:t>arrimo</a:t>
            </a:r>
            <a:r>
              <a:rPr lang="en-US" b="1" dirty="0"/>
              <a:t> </a:t>
            </a:r>
            <a:r>
              <a:rPr lang="en-US" b="1" dirty="0" err="1"/>
              <a:t>siyaasadeed</a:t>
            </a:r>
            <a:r>
              <a:rPr lang="en-US" b="1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6040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ADCA9-D814-9415-1EB8-428881841A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BD55C-D620-1D77-BC2D-449920418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824642"/>
          </a:xfrm>
        </p:spPr>
        <p:txBody>
          <a:bodyPr>
            <a:normAutofit/>
          </a:bodyPr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r>
              <a:rPr lang="en-US" b="1" dirty="0"/>
              <a:t> |</a:t>
            </a:r>
            <a:r>
              <a:rPr lang="en-US" sz="4000" b="1" dirty="0" err="1">
                <a:solidFill>
                  <a:schemeClr val="accent2"/>
                </a:solidFill>
              </a:rPr>
              <a:t>Asbaabihii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</a:rPr>
              <a:t>hortaagna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</a:rPr>
              <a:t>qorista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</a:rPr>
              <a:t>farta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</a:rPr>
              <a:t>Soomaaliga</a:t>
            </a:r>
            <a:r>
              <a:rPr lang="en-US" sz="4000" b="1" dirty="0">
                <a:solidFill>
                  <a:schemeClr val="accent2"/>
                </a:solidFill>
              </a:rPr>
              <a:t> </a:t>
            </a:r>
            <a:r>
              <a:rPr lang="en-US" sz="4000" b="1" dirty="0" err="1">
                <a:solidFill>
                  <a:schemeClr val="accent2"/>
                </a:solidFill>
              </a:rPr>
              <a:t>kacaankii</a:t>
            </a:r>
            <a:r>
              <a:rPr lang="en-US" sz="4000" b="1" dirty="0">
                <a:solidFill>
                  <a:schemeClr val="accent2"/>
                </a:solidFill>
              </a:rPr>
              <a:t> ka </a:t>
            </a:r>
            <a:r>
              <a:rPr lang="en-US" sz="4000" b="1" dirty="0" err="1">
                <a:solidFill>
                  <a:schemeClr val="accent2"/>
                </a:solidFill>
              </a:rPr>
              <a:t>hor</a:t>
            </a:r>
            <a:br>
              <a:rPr lang="en-US" b="1" dirty="0">
                <a:solidFill>
                  <a:schemeClr val="accent1"/>
                </a:solidFill>
              </a:rPr>
            </a:b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ACF3E-5019-FFB9-5D4F-53CBEEC63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3189767"/>
            <a:ext cx="7933661" cy="3423684"/>
          </a:xfrm>
        </p:spPr>
        <p:txBody>
          <a:bodyPr>
            <a:normAutofit/>
          </a:bodyPr>
          <a:lstStyle/>
          <a:p>
            <a:r>
              <a:rPr lang="en-US" dirty="0" err="1"/>
              <a:t>Sababuhu</a:t>
            </a:r>
            <a:r>
              <a:rPr lang="en-US" dirty="0"/>
              <a:t> </a:t>
            </a:r>
            <a:r>
              <a:rPr lang="en-US" dirty="0" err="1"/>
              <a:t>waxa</a:t>
            </a:r>
            <a:r>
              <a:rPr lang="en-US" dirty="0"/>
              <a:t> ay </a:t>
            </a:r>
            <a:r>
              <a:rPr lang="en-US" dirty="0" err="1"/>
              <a:t>ahaayeen</a:t>
            </a:r>
            <a:r>
              <a:rPr lang="en-US" dirty="0"/>
              <a:t> </a:t>
            </a:r>
            <a:r>
              <a:rPr lang="en-US" dirty="0" err="1"/>
              <a:t>seddax</a:t>
            </a:r>
            <a:r>
              <a:rPr lang="en-US" dirty="0"/>
              <a:t> </a:t>
            </a:r>
            <a:r>
              <a:rPr lang="en-US" dirty="0" err="1"/>
              <a:t>weji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</a:t>
            </a:r>
            <a:r>
              <a:rPr lang="en-US" dirty="0" err="1"/>
              <a:t>ahaa</a:t>
            </a:r>
            <a:r>
              <a:rPr lang="en-US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Weji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dhisnaa</a:t>
            </a:r>
            <a:r>
              <a:rPr lang="en-US" dirty="0"/>
              <a:t> </a:t>
            </a:r>
            <a:r>
              <a:rPr lang="en-US" dirty="0" err="1"/>
              <a:t>aragti</a:t>
            </a:r>
            <a:r>
              <a:rPr lang="en-US" dirty="0"/>
              <a:t> </a:t>
            </a:r>
            <a:r>
              <a:rPr lang="en-US" dirty="0" err="1"/>
              <a:t>diineed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Weji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dhisna</a:t>
            </a:r>
            <a:r>
              <a:rPr lang="en-US" dirty="0"/>
              <a:t> </a:t>
            </a:r>
            <a:r>
              <a:rPr lang="en-US" dirty="0" err="1"/>
              <a:t>aragti</a:t>
            </a:r>
            <a:r>
              <a:rPr lang="en-US" dirty="0"/>
              <a:t> </a:t>
            </a:r>
            <a:r>
              <a:rPr lang="en-US" dirty="0" err="1"/>
              <a:t>qowmi</a:t>
            </a:r>
            <a:r>
              <a:rPr lang="en-US" dirty="0"/>
              <a:t> ah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Weji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dhisnaa</a:t>
            </a:r>
            <a:r>
              <a:rPr lang="en-US" dirty="0"/>
              <a:t> </a:t>
            </a:r>
            <a:r>
              <a:rPr lang="en-US" dirty="0" err="1"/>
              <a:t>aragti</a:t>
            </a:r>
            <a:r>
              <a:rPr lang="en-US" dirty="0"/>
              <a:t> </a:t>
            </a:r>
            <a:r>
              <a:rPr lang="en-US" dirty="0" err="1"/>
              <a:t>reer</a:t>
            </a:r>
            <a:r>
              <a:rPr lang="en-US" dirty="0"/>
              <a:t> </a:t>
            </a:r>
            <a:r>
              <a:rPr lang="en-US" dirty="0" err="1"/>
              <a:t>galbeed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09725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91C9C-90F8-0771-D0DC-B39F9F2E1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C72C1-AE7B-5BEF-424C-1AB4FE066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17963C-F75D-95F1-AB45-0C16E34B4B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36257"/>
            <a:ext cx="10515600" cy="477719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12aad</a:t>
            </a:r>
          </a:p>
          <a:p>
            <a:r>
              <a:rPr lang="en-US" dirty="0"/>
              <a:t>20/1/1970kii, </a:t>
            </a:r>
            <a:r>
              <a:rPr lang="en-US" dirty="0" err="1"/>
              <a:t>xukuumaddii</a:t>
            </a:r>
            <a:r>
              <a:rPr lang="en-US" dirty="0"/>
              <a:t> </a:t>
            </a:r>
            <a:r>
              <a:rPr lang="en-US" dirty="0" err="1"/>
              <a:t>Kacaanku</a:t>
            </a:r>
            <a:r>
              <a:rPr lang="en-US" dirty="0"/>
              <a:t> wax ay </a:t>
            </a:r>
            <a:r>
              <a:rPr lang="en-US" dirty="0" err="1"/>
              <a:t>magacaawday</a:t>
            </a:r>
            <a:r>
              <a:rPr lang="en-US" dirty="0"/>
              <a:t> </a:t>
            </a:r>
            <a:r>
              <a:rPr lang="en-US" dirty="0" err="1"/>
              <a:t>guddi</a:t>
            </a:r>
            <a:r>
              <a:rPr lang="en-US" dirty="0"/>
              <a:t> ka </a:t>
            </a:r>
            <a:r>
              <a:rPr lang="en-US" dirty="0" err="1"/>
              <a:t>kooban</a:t>
            </a:r>
            <a:r>
              <a:rPr lang="en-US" dirty="0"/>
              <a:t> 19 </a:t>
            </a:r>
            <a:r>
              <a:rPr lang="en-US" dirty="0" err="1"/>
              <a:t>xubnood</a:t>
            </a:r>
            <a:r>
              <a:rPr lang="en-US" dirty="0"/>
              <a:t>, </a:t>
            </a:r>
            <a:r>
              <a:rPr lang="en-US" dirty="0" err="1"/>
              <a:t>waxaana</a:t>
            </a:r>
            <a:r>
              <a:rPr lang="en-US" dirty="0"/>
              <a:t> loo </a:t>
            </a:r>
            <a:r>
              <a:rPr lang="en-US" dirty="0" err="1"/>
              <a:t>xilsaaray</a:t>
            </a:r>
            <a:r>
              <a:rPr lang="en-US" dirty="0"/>
              <a:t>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In ay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diyaariyaan</a:t>
            </a:r>
            <a:r>
              <a:rPr lang="en-US" dirty="0"/>
              <a:t> far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qori</a:t>
            </a:r>
            <a:r>
              <a:rPr lang="en-US" dirty="0"/>
              <a:t> karo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Buug</a:t>
            </a:r>
            <a:r>
              <a:rPr lang="en-US" dirty="0"/>
              <a:t> </a:t>
            </a:r>
            <a:r>
              <a:rPr lang="en-US" dirty="0" err="1"/>
              <a:t>Naxwaha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Buugaagta</a:t>
            </a:r>
            <a:r>
              <a:rPr lang="en-US" dirty="0"/>
              <a:t> </a:t>
            </a:r>
            <a:r>
              <a:rPr lang="en-US" dirty="0" err="1"/>
              <a:t>dugsiyada</a:t>
            </a:r>
            <a:r>
              <a:rPr lang="en-US" dirty="0"/>
              <a:t> </a:t>
            </a:r>
            <a:r>
              <a:rPr lang="en-US" dirty="0" err="1"/>
              <a:t>hoose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dhan</a:t>
            </a:r>
            <a:endParaRPr lang="en-US" dirty="0"/>
          </a:p>
          <a:p>
            <a:pPr>
              <a:buFont typeface="Wingdings" panose="05000000000000000000" pitchFamily="2" charset="2"/>
              <a:buChar char="ü"/>
            </a:pPr>
            <a:r>
              <a:rPr lang="en-US" dirty="0" err="1"/>
              <a:t>Buug</a:t>
            </a:r>
            <a:r>
              <a:rPr lang="en-US" dirty="0"/>
              <a:t> </a:t>
            </a:r>
            <a:r>
              <a:rPr lang="en-US" dirty="0" err="1"/>
              <a:t>Abwaan</a:t>
            </a:r>
            <a:r>
              <a:rPr lang="en-US" dirty="0"/>
              <a:t>(</a:t>
            </a:r>
            <a:r>
              <a:rPr lang="en-US" dirty="0" err="1"/>
              <a:t>Qaamuus</a:t>
            </a:r>
            <a:r>
              <a:rPr lang="en-US" dirty="0"/>
              <a:t>) ah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fasira</a:t>
            </a:r>
            <a:r>
              <a:rPr lang="en-US" dirty="0"/>
              <a:t> </a:t>
            </a:r>
            <a:r>
              <a:rPr lang="en-US" dirty="0" err="1"/>
              <a:t>eryada</a:t>
            </a:r>
            <a:r>
              <a:rPr lang="en-US" dirty="0"/>
              <a:t> </a:t>
            </a:r>
            <a:r>
              <a:rPr lang="en-US" dirty="0" err="1"/>
              <a:t>cusub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2390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584EF-DB4F-641C-F22F-D9460C2E3B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E4F86-FDDE-54F8-17E1-E11A84DE4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qorista</a:t>
            </a:r>
            <a:r>
              <a:rPr lang="en-US" b="1" dirty="0"/>
              <a:t> </a:t>
            </a:r>
            <a:r>
              <a:rPr lang="en-US" b="1" dirty="0" err="1"/>
              <a:t>farta</a:t>
            </a:r>
            <a:r>
              <a:rPr lang="en-US" b="1" dirty="0"/>
              <a:t> </a:t>
            </a:r>
            <a:r>
              <a:rPr lang="en-US" b="1" dirty="0" err="1"/>
              <a:t>cusub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C21E0-720F-3875-5836-35B9B5C139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36257"/>
            <a:ext cx="6679021" cy="477719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 err="1"/>
              <a:t>Iskudaygii</a:t>
            </a:r>
            <a:r>
              <a:rPr lang="en-US" b="1" dirty="0"/>
              <a:t> 12aad</a:t>
            </a:r>
          </a:p>
          <a:p>
            <a:r>
              <a:rPr lang="en-US" dirty="0" err="1"/>
              <a:t>Sanadkii</a:t>
            </a:r>
            <a:r>
              <a:rPr lang="en-US" dirty="0"/>
              <a:t> </a:t>
            </a:r>
            <a:r>
              <a:rPr lang="en-US" b="1" dirty="0"/>
              <a:t>1972-kii,</a:t>
            </a:r>
            <a:r>
              <a:rPr lang="en-US" dirty="0"/>
              <a:t>sanadguuradii (4)</a:t>
            </a:r>
            <a:r>
              <a:rPr lang="en-US" dirty="0" err="1"/>
              <a:t>aad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kacaanka,waxaa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guuleystay</a:t>
            </a:r>
            <a:r>
              <a:rPr lang="en-US" dirty="0"/>
              <a:t> in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saaro</a:t>
            </a:r>
            <a:r>
              <a:rPr lang="en-US" dirty="0"/>
              <a:t> far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koobneed</a:t>
            </a:r>
            <a:r>
              <a:rPr lang="en-US" dirty="0"/>
              <a:t> (22) </a:t>
            </a:r>
            <a:r>
              <a:rPr lang="en-US" dirty="0" err="1"/>
              <a:t>xaraf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shibbanayaal</a:t>
            </a:r>
            <a:r>
              <a:rPr lang="en-US" dirty="0"/>
              <a:t> ah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daro</a:t>
            </a:r>
            <a:r>
              <a:rPr lang="en-US" dirty="0"/>
              <a:t> </a:t>
            </a:r>
            <a:r>
              <a:rPr lang="en-US" dirty="0" err="1"/>
              <a:t>hamsada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(10) </a:t>
            </a:r>
            <a:r>
              <a:rPr lang="en-US" dirty="0" err="1"/>
              <a:t>shaqal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ah (5) </a:t>
            </a:r>
            <a:r>
              <a:rPr lang="en-US" dirty="0" err="1"/>
              <a:t>shaqaldheer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(5) </a:t>
            </a:r>
            <a:r>
              <a:rPr lang="en-US" dirty="0" err="1"/>
              <a:t>shaqalgab</a:t>
            </a:r>
            <a:endParaRPr lang="en-US" dirty="0"/>
          </a:p>
          <a:p>
            <a:r>
              <a:rPr lang="en-US" b="1" dirty="0"/>
              <a:t>021/01/1973-ki</a:t>
            </a:r>
            <a:r>
              <a:rPr lang="en-US" dirty="0"/>
              <a:t>i,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saaray</a:t>
            </a:r>
            <a:r>
              <a:rPr lang="en-US" dirty="0"/>
              <a:t> </a:t>
            </a:r>
            <a:r>
              <a:rPr lang="en-US" dirty="0" err="1"/>
              <a:t>sharci</a:t>
            </a:r>
            <a:r>
              <a:rPr lang="en-US" dirty="0"/>
              <a:t> </a:t>
            </a:r>
            <a:r>
              <a:rPr lang="en-US" dirty="0" err="1"/>
              <a:t>dhigaayay</a:t>
            </a:r>
            <a:r>
              <a:rPr lang="en-US" dirty="0"/>
              <a:t> in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rasmiga</a:t>
            </a:r>
            <a:r>
              <a:rPr lang="en-US" dirty="0"/>
              <a:t> ah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dowladda</a:t>
            </a:r>
            <a:r>
              <a:rPr lang="en-US" dirty="0"/>
              <a:t> </a:t>
            </a:r>
            <a:r>
              <a:rPr lang="en-US" dirty="0" err="1"/>
              <a:t>Soomaaliyeed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waxbarashada</a:t>
            </a:r>
            <a:r>
              <a:rPr lang="en-US" dirty="0"/>
              <a:t> </a:t>
            </a:r>
            <a:r>
              <a:rPr lang="en-US" dirty="0" err="1"/>
              <a:t>dalka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Soomaaliga,afka</a:t>
            </a:r>
            <a:r>
              <a:rPr lang="en-US" dirty="0"/>
              <a:t> </a:t>
            </a:r>
            <a:r>
              <a:rPr lang="en-US" dirty="0" err="1"/>
              <a:t>labaadna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carabiga</a:t>
            </a:r>
            <a:r>
              <a:rPr lang="en-US" dirty="0"/>
              <a:t>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F86205-52DB-B294-A7C7-F83D778E5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7219" y="1027906"/>
            <a:ext cx="4465674" cy="346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89787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95B2-77BF-A57B-9F54-89C3FDD8C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Magaca</a:t>
            </a:r>
            <a:r>
              <a:rPr lang="en-US" b="1" dirty="0"/>
              <a:t> </a:t>
            </a:r>
            <a:r>
              <a:rPr lang="en-US" b="1" dirty="0" err="1"/>
              <a:t>Lammaanaha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DD0E6-C38F-6DBB-AE32-78ACCEF62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lammaanuhu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wixii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magac</a:t>
            </a:r>
            <a:r>
              <a:rPr lang="en-US" dirty="0"/>
              <a:t> ka badan, </a:t>
            </a:r>
            <a:r>
              <a:rPr lang="en-US" dirty="0" err="1"/>
              <a:t>oo</a:t>
            </a:r>
            <a:r>
              <a:rPr lang="en-US" dirty="0"/>
              <a:t> ka </a:t>
            </a:r>
            <a:r>
              <a:rPr lang="en-US" dirty="0" err="1"/>
              <a:t>kooban</a:t>
            </a:r>
            <a:r>
              <a:rPr lang="en-US" dirty="0"/>
              <a:t> </a:t>
            </a:r>
            <a:r>
              <a:rPr lang="en-US" dirty="0" err="1"/>
              <a:t>erayo</a:t>
            </a:r>
            <a:r>
              <a:rPr lang="en-US" dirty="0"/>
              <a:t> la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qobtolay</a:t>
            </a:r>
            <a:r>
              <a:rPr lang="en-US" dirty="0"/>
              <a:t>.</a:t>
            </a:r>
          </a:p>
          <a:p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lammaanaha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Soomaaligu</a:t>
            </a:r>
            <a:r>
              <a:rPr lang="en-US" dirty="0"/>
              <a:t>,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ka </a:t>
            </a:r>
            <a:r>
              <a:rPr lang="en-US" dirty="0" err="1"/>
              <a:t>sameymay</a:t>
            </a:r>
            <a:r>
              <a:rPr lang="en-US" dirty="0"/>
              <a:t> </a:t>
            </a:r>
            <a:r>
              <a:rPr lang="en-US" dirty="0" err="1"/>
              <a:t>aasaasayaal</a:t>
            </a:r>
            <a:r>
              <a:rPr lang="en-US" dirty="0"/>
              <a:t> kala </a:t>
            </a:r>
            <a:r>
              <a:rPr lang="en-US" dirty="0" err="1"/>
              <a:t>nooc</a:t>
            </a:r>
            <a:r>
              <a:rPr lang="en-US" dirty="0"/>
              <a:t> </a:t>
            </a:r>
            <a:r>
              <a:rPr lang="en-US" dirty="0" err="1"/>
              <a:t>ah,oo</a:t>
            </a:r>
            <a:r>
              <a:rPr lang="en-US" dirty="0"/>
              <a:t> </a:t>
            </a:r>
            <a:r>
              <a:rPr lang="en-US" dirty="0" err="1"/>
              <a:t>isugu</a:t>
            </a:r>
            <a:r>
              <a:rPr lang="en-US" dirty="0"/>
              <a:t> </a:t>
            </a:r>
            <a:r>
              <a:rPr lang="en-US" dirty="0" err="1"/>
              <a:t>jira</a:t>
            </a:r>
            <a:r>
              <a:rPr lang="en-US" dirty="0"/>
              <a:t>: </a:t>
            </a:r>
            <a:r>
              <a:rPr lang="en-US" dirty="0" err="1"/>
              <a:t>magacsaleedyo</a:t>
            </a:r>
            <a:r>
              <a:rPr lang="en-US" dirty="0"/>
              <a:t>,  </a:t>
            </a:r>
            <a:r>
              <a:rPr lang="en-US" dirty="0" err="1"/>
              <a:t>magacfaleedyo</a:t>
            </a:r>
            <a:r>
              <a:rPr lang="en-US" dirty="0"/>
              <a:t>, </a:t>
            </a:r>
            <a:r>
              <a:rPr lang="en-US" dirty="0" err="1"/>
              <a:t>sifo</a:t>
            </a:r>
            <a:r>
              <a:rPr lang="en-US" dirty="0"/>
              <a:t> (</a:t>
            </a:r>
            <a:r>
              <a:rPr lang="en-US" dirty="0" err="1"/>
              <a:t>Tilmaan</a:t>
            </a:r>
            <a:r>
              <a:rPr lang="en-US" dirty="0"/>
              <a:t>)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qurubyo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qobtolan</a:t>
            </a:r>
            <a:r>
              <a:rPr lang="en-US" dirty="0"/>
              <a:t>. </a:t>
            </a:r>
          </a:p>
          <a:p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lammanaha</a:t>
            </a:r>
            <a:r>
              <a:rPr lang="en-US" dirty="0"/>
              <a:t> ah </a:t>
            </a:r>
            <a:r>
              <a:rPr lang="en-US" b="1" dirty="0" err="1"/>
              <a:t>laba</a:t>
            </a:r>
            <a:r>
              <a:rPr lang="en-US" dirty="0"/>
              <a:t> </a:t>
            </a:r>
            <a:r>
              <a:rPr lang="en-US" dirty="0" err="1"/>
              <a:t>qaab</a:t>
            </a:r>
            <a:r>
              <a:rPr lang="en-US" dirty="0"/>
              <a:t> </a:t>
            </a:r>
            <a:r>
              <a:rPr lang="en-US" dirty="0" err="1"/>
              <a:t>kaliya</a:t>
            </a:r>
            <a:r>
              <a:rPr lang="en-US" dirty="0"/>
              <a:t> </a:t>
            </a:r>
            <a:r>
              <a:rPr lang="en-US" dirty="0" err="1"/>
              <a:t>ayaana</a:t>
            </a:r>
            <a:r>
              <a:rPr lang="en-US" dirty="0"/>
              <a:t> loo </a:t>
            </a:r>
            <a:r>
              <a:rPr lang="en-US" dirty="0" err="1"/>
              <a:t>qori</a:t>
            </a:r>
            <a:r>
              <a:rPr lang="en-US" dirty="0"/>
              <a:t> </a:t>
            </a:r>
            <a:r>
              <a:rPr lang="en-US" dirty="0" err="1"/>
              <a:t>karaa</a:t>
            </a:r>
            <a:r>
              <a:rPr lang="en-US" dirty="0"/>
              <a:t> :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In la </a:t>
            </a:r>
            <a:r>
              <a:rPr lang="en-US" dirty="0" err="1">
                <a:solidFill>
                  <a:schemeClr val="accent1"/>
                </a:solidFill>
              </a:rPr>
              <a:t>isku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qoro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magaca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lammaamanaha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oo</a:t>
            </a:r>
            <a:r>
              <a:rPr lang="en-US" dirty="0">
                <a:solidFill>
                  <a:schemeClr val="accent1"/>
                </a:solidFill>
              </a:rPr>
              <a:t> la </a:t>
            </a:r>
            <a:r>
              <a:rPr lang="en-US" dirty="0" err="1">
                <a:solidFill>
                  <a:schemeClr val="accent1"/>
                </a:solidFill>
              </a:rPr>
              <a:t>xiriiriyo</a:t>
            </a:r>
            <a:r>
              <a:rPr lang="en-US" dirty="0">
                <a:solidFill>
                  <a:schemeClr val="accent1"/>
                </a:solidFill>
              </a:rPr>
              <a:t>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accent1"/>
                </a:solidFill>
              </a:rPr>
              <a:t>In </a:t>
            </a:r>
            <a:r>
              <a:rPr lang="en-US" dirty="0" err="1">
                <a:solidFill>
                  <a:schemeClr val="accent1"/>
                </a:solidFill>
              </a:rPr>
              <a:t>aan</a:t>
            </a:r>
            <a:r>
              <a:rPr lang="en-US" dirty="0">
                <a:solidFill>
                  <a:schemeClr val="accent1"/>
                </a:solidFill>
              </a:rPr>
              <a:t> la </a:t>
            </a:r>
            <a:r>
              <a:rPr lang="en-US" dirty="0" err="1">
                <a:solidFill>
                  <a:schemeClr val="accent1"/>
                </a:solidFill>
              </a:rPr>
              <a:t>isku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qorin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oo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xarriiq</a:t>
            </a:r>
            <a:r>
              <a:rPr lang="en-US" dirty="0">
                <a:solidFill>
                  <a:schemeClr val="accent1"/>
                </a:solidFill>
              </a:rPr>
              <a:t> loo </a:t>
            </a:r>
            <a:r>
              <a:rPr lang="en-US" dirty="0" err="1">
                <a:solidFill>
                  <a:schemeClr val="accent1"/>
                </a:solidFill>
              </a:rPr>
              <a:t>dhaxeysiiyo</a:t>
            </a:r>
            <a:r>
              <a:rPr lang="en-US" dirty="0">
                <a:solidFill>
                  <a:schemeClr val="accent1"/>
                </a:solidFill>
              </a:rPr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30386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97C96F-F92C-0AAC-059F-E0A59BB39D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FFDDC-C6D1-1F9D-199E-C507AC04B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156405" cy="1655061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Magaca</a:t>
            </a:r>
            <a:r>
              <a:rPr lang="en-US" b="1" dirty="0"/>
              <a:t> </a:t>
            </a:r>
            <a:r>
              <a:rPr lang="en-US" b="1" dirty="0" err="1"/>
              <a:t>Lammaanaha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r>
              <a:rPr lang="en-US" b="1" dirty="0"/>
              <a:t> | </a:t>
            </a:r>
            <a:r>
              <a:rPr lang="en-US" sz="4000" dirty="0" err="1">
                <a:solidFill>
                  <a:schemeClr val="accent4"/>
                </a:solidFill>
              </a:rPr>
              <a:t>Xaaladaha</a:t>
            </a:r>
            <a:r>
              <a:rPr lang="en-US" sz="4000" dirty="0">
                <a:solidFill>
                  <a:schemeClr val="accent4"/>
                </a:solidFill>
              </a:rPr>
              <a:t> </a:t>
            </a:r>
            <a:r>
              <a:rPr lang="en-US" sz="4000" dirty="0" err="1">
                <a:solidFill>
                  <a:schemeClr val="accent4"/>
                </a:solidFill>
              </a:rPr>
              <a:t>magaca</a:t>
            </a:r>
            <a:r>
              <a:rPr lang="en-US" sz="4000" dirty="0">
                <a:solidFill>
                  <a:schemeClr val="accent4"/>
                </a:solidFill>
              </a:rPr>
              <a:t> </a:t>
            </a:r>
            <a:r>
              <a:rPr lang="en-US" sz="4000" dirty="0" err="1">
                <a:solidFill>
                  <a:schemeClr val="accent4"/>
                </a:solidFill>
              </a:rPr>
              <a:t>lammaanaha</a:t>
            </a:r>
            <a:r>
              <a:rPr lang="en-US" sz="4000" dirty="0">
                <a:solidFill>
                  <a:schemeClr val="accent4"/>
                </a:solidFill>
              </a:rPr>
              <a:t> la </a:t>
            </a:r>
            <a:r>
              <a:rPr lang="en-US" sz="4000" dirty="0" err="1">
                <a:solidFill>
                  <a:schemeClr val="accent4"/>
                </a:solidFill>
              </a:rPr>
              <a:t>isku</a:t>
            </a:r>
            <a:r>
              <a:rPr lang="en-US" sz="4000" dirty="0">
                <a:solidFill>
                  <a:schemeClr val="accent4"/>
                </a:solidFill>
              </a:rPr>
              <a:t> </a:t>
            </a:r>
            <a:r>
              <a:rPr lang="en-US" sz="4000" dirty="0" err="1">
                <a:solidFill>
                  <a:schemeClr val="accent4"/>
                </a:solidFill>
              </a:rPr>
              <a:t>qoro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67A7A8-F848-6378-5C71-72B5E398A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0939"/>
            <a:ext cx="10515600" cy="3976023"/>
          </a:xfrm>
        </p:spPr>
        <p:txBody>
          <a:bodyPr/>
          <a:lstStyle/>
          <a:p>
            <a:r>
              <a:rPr lang="en-US" dirty="0"/>
              <a:t>Waa 8 </a:t>
            </a:r>
            <a:r>
              <a:rPr lang="en-US" dirty="0" err="1"/>
              <a:t>xaaladood</a:t>
            </a:r>
            <a:r>
              <a:rPr lang="en-US" dirty="0"/>
              <a:t>: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4C8114-1A83-00B3-8A77-608475E63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62164"/>
            <a:ext cx="8412126" cy="383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159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35965-DBBB-8364-3859-3B7B69EEC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E179F-F3ED-6091-7A28-9C40C2F10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693" y="216269"/>
            <a:ext cx="10515600" cy="1325563"/>
          </a:xfrm>
        </p:spPr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Hordhac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8C433-1FC6-E743-9F9A-3AED30BF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3523" y="1197861"/>
            <a:ext cx="7012170" cy="5284381"/>
          </a:xfrm>
        </p:spPr>
        <p:txBody>
          <a:bodyPr>
            <a:normAutofit/>
          </a:bodyPr>
          <a:lstStyle/>
          <a:p>
            <a:r>
              <a:rPr lang="en-US" dirty="0" err="1"/>
              <a:t>Haddaba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qaadaneyna</a:t>
            </a:r>
            <a:r>
              <a:rPr lang="en-US" dirty="0"/>
              <a:t> </a:t>
            </a:r>
            <a:r>
              <a:rPr lang="en-US" dirty="0" err="1"/>
              <a:t>cutubkaan</a:t>
            </a:r>
            <a:r>
              <a:rPr lang="en-US" dirty="0"/>
              <a:t> </a:t>
            </a:r>
            <a:r>
              <a:rPr lang="en-US" dirty="0" err="1"/>
              <a:t>afaraad</a:t>
            </a:r>
            <a:r>
              <a:rPr lang="en-US" dirty="0"/>
              <a:t> </a:t>
            </a:r>
            <a:r>
              <a:rPr lang="en-US" b="1" dirty="0" err="1"/>
              <a:t>isirka</a:t>
            </a:r>
            <a:r>
              <a:rPr lang="en-US" b="1" dirty="0"/>
              <a:t> </a:t>
            </a:r>
            <a:r>
              <a:rPr lang="en-US" b="1" dirty="0" err="1"/>
              <a:t>Soomaalidu</a:t>
            </a:r>
            <a:r>
              <a:rPr lang="en-US" b="1" dirty="0"/>
              <a:t> </a:t>
            </a:r>
            <a:r>
              <a:rPr lang="en-US" dirty="0" err="1"/>
              <a:t>halka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jeeddo,iyo</a:t>
            </a:r>
            <a:r>
              <a:rPr lang="en-US" dirty="0"/>
              <a:t> </a:t>
            </a:r>
            <a:r>
              <a:rPr lang="en-US" dirty="0" err="1"/>
              <a:t>ummaha</a:t>
            </a:r>
            <a:r>
              <a:rPr lang="en-US" dirty="0"/>
              <a:t> ay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isir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dhaqan</a:t>
            </a:r>
            <a:r>
              <a:rPr lang="en-US" dirty="0"/>
              <a:t> </a:t>
            </a:r>
            <a:r>
              <a:rPr lang="en-US" dirty="0" err="1"/>
              <a:t>wadaagga</a:t>
            </a:r>
            <a:r>
              <a:rPr lang="en-US" dirty="0"/>
              <a:t> ay </a:t>
            </a:r>
            <a:r>
              <a:rPr lang="en-US" dirty="0" err="1"/>
              <a:t>yihiin</a:t>
            </a:r>
            <a:r>
              <a:rPr lang="en-US" dirty="0"/>
              <a:t>.</a:t>
            </a:r>
          </a:p>
          <a:p>
            <a:r>
              <a:rPr lang="en-US" dirty="0" err="1"/>
              <a:t>Waxaa</a:t>
            </a:r>
            <a:r>
              <a:rPr lang="en-US" dirty="0"/>
              <a:t> kale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qaadaneyna</a:t>
            </a:r>
            <a:r>
              <a:rPr lang="en-US" dirty="0"/>
              <a:t> </a:t>
            </a:r>
            <a:r>
              <a:rPr lang="en-US" dirty="0" err="1"/>
              <a:t>qormadaan</a:t>
            </a:r>
            <a:r>
              <a:rPr lang="en-US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r>
              <a:rPr lang="en-US" b="1" dirty="0"/>
              <a:t>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afafka</a:t>
            </a:r>
            <a:r>
              <a:rPr lang="en-US" b="1" dirty="0"/>
              <a:t> </a:t>
            </a:r>
            <a:r>
              <a:rPr lang="en-US" b="1" dirty="0" err="1"/>
              <a:t>uu</a:t>
            </a:r>
            <a:r>
              <a:rPr lang="en-US" b="1" dirty="0"/>
              <a:t> la </a:t>
            </a:r>
            <a:r>
              <a:rPr lang="en-US" b="1" dirty="0" err="1"/>
              <a:t>bahda</a:t>
            </a:r>
            <a:r>
              <a:rPr lang="en-US" b="1" dirty="0"/>
              <a:t> </a:t>
            </a:r>
            <a:r>
              <a:rPr lang="en-US" b="1" dirty="0" err="1"/>
              <a:t>yahay,afguriyada</a:t>
            </a:r>
            <a:r>
              <a:rPr lang="en-US" b="1" dirty="0"/>
              <a:t> </a:t>
            </a:r>
            <a:r>
              <a:rPr lang="en-US" b="1" dirty="0" err="1"/>
              <a:t>uu</a:t>
            </a:r>
            <a:r>
              <a:rPr lang="en-US" b="1" dirty="0"/>
              <a:t> ka </a:t>
            </a:r>
            <a:r>
              <a:rPr lang="en-US" b="1" dirty="0" err="1"/>
              <a:t>kooban</a:t>
            </a:r>
            <a:r>
              <a:rPr lang="en-US" b="1" dirty="0"/>
              <a:t> </a:t>
            </a:r>
            <a:r>
              <a:rPr lang="en-US" b="1" dirty="0" err="1"/>
              <a:t>yahay</a:t>
            </a:r>
            <a:r>
              <a:rPr lang="en-US" b="1" dirty="0"/>
              <a:t>,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dadaalladii</a:t>
            </a:r>
            <a:r>
              <a:rPr lang="en-US" b="1" dirty="0"/>
              <a:t> loo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galay</a:t>
            </a:r>
            <a:r>
              <a:rPr lang="en-US" b="1" dirty="0"/>
              <a:t> </a:t>
            </a:r>
            <a:r>
              <a:rPr lang="en-US" b="1" dirty="0" err="1"/>
              <a:t>sidii</a:t>
            </a:r>
            <a:r>
              <a:rPr lang="en-US" b="1" dirty="0"/>
              <a:t> </a:t>
            </a:r>
            <a:r>
              <a:rPr lang="en-US" b="1" dirty="0" err="1"/>
              <a:t>lagu</a:t>
            </a:r>
            <a:r>
              <a:rPr lang="en-US" b="1" dirty="0"/>
              <a:t> </a:t>
            </a:r>
            <a:r>
              <a:rPr lang="en-US" b="1" dirty="0" err="1"/>
              <a:t>heli</a:t>
            </a:r>
            <a:r>
              <a:rPr lang="en-US" b="1" dirty="0"/>
              <a:t> </a:t>
            </a:r>
            <a:r>
              <a:rPr lang="en-US" b="1" dirty="0" err="1"/>
              <a:t>laha</a:t>
            </a:r>
            <a:r>
              <a:rPr lang="en-US" b="1" dirty="0"/>
              <a:t> far u </a:t>
            </a:r>
            <a:r>
              <a:rPr lang="en-US" b="1" dirty="0" err="1"/>
              <a:t>gaar</a:t>
            </a:r>
            <a:r>
              <a:rPr lang="en-US" b="1" dirty="0"/>
              <a:t> ah </a:t>
            </a:r>
            <a:r>
              <a:rPr lang="en-US" dirty="0"/>
              <a:t>,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qori</a:t>
            </a:r>
            <a:r>
              <a:rPr lang="en-US" dirty="0"/>
              <a:t> karo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11FC6A-7791-7818-A0BD-D23F869506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983" y="879050"/>
            <a:ext cx="4039264" cy="52843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004307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8BB456-76F7-BC6C-E0D4-6B89CA538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1C079-1819-CB7F-6633-0EB5DC753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13605" cy="1655061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Magaca</a:t>
            </a:r>
            <a:r>
              <a:rPr lang="en-US" b="1" dirty="0"/>
              <a:t> </a:t>
            </a:r>
            <a:r>
              <a:rPr lang="en-US" b="1" dirty="0" err="1"/>
              <a:t>Lammaanaha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r>
              <a:rPr lang="en-US" b="1" dirty="0"/>
              <a:t> | </a:t>
            </a:r>
            <a:r>
              <a:rPr lang="en-US" sz="3600" dirty="0" err="1">
                <a:solidFill>
                  <a:schemeClr val="accent4"/>
                </a:solidFill>
              </a:rPr>
              <a:t>Xaaladaha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magaca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lammaanaha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xarriiqa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br>
              <a:rPr lang="en-US" sz="3600" dirty="0">
                <a:solidFill>
                  <a:schemeClr val="accent4"/>
                </a:solidFill>
              </a:rPr>
            </a:br>
            <a:r>
              <a:rPr lang="en-US" sz="3600" dirty="0">
                <a:solidFill>
                  <a:schemeClr val="accent4"/>
                </a:solidFill>
              </a:rPr>
              <a:t>loo </a:t>
            </a:r>
            <a:r>
              <a:rPr lang="en-US" sz="3600" dirty="0" err="1">
                <a:solidFill>
                  <a:schemeClr val="accent4"/>
                </a:solidFill>
              </a:rPr>
              <a:t>dhaxeysiiyo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A63A9-A568-302B-82E5-9CFEF9364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0939"/>
            <a:ext cx="10515600" cy="3976023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>
                <a:solidFill>
                  <a:schemeClr val="accent1"/>
                </a:solidFill>
              </a:rPr>
              <a:t>Xaaladda</a:t>
            </a:r>
            <a:r>
              <a:rPr lang="en-US" b="1" dirty="0">
                <a:solidFill>
                  <a:schemeClr val="accent1"/>
                </a:solidFill>
              </a:rPr>
              <a:t> 1aad</a:t>
            </a:r>
          </a:p>
          <a:p>
            <a:pPr marL="0" indent="0">
              <a:buNone/>
            </a:pPr>
            <a:r>
              <a:rPr lang="en-US" dirty="0"/>
              <a:t>Waa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aasaasaha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lammaanaha</a:t>
            </a:r>
            <a:r>
              <a:rPr lang="en-US" dirty="0"/>
              <a:t> </a:t>
            </a:r>
            <a:r>
              <a:rPr lang="en-US" dirty="0" err="1"/>
              <a:t>bidix</a:t>
            </a:r>
            <a:r>
              <a:rPr lang="en-US" dirty="0"/>
              <a:t> ka </a:t>
            </a:r>
            <a:r>
              <a:rPr lang="en-US" dirty="0" err="1"/>
              <a:t>xiga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dhamaado</a:t>
            </a:r>
            <a:r>
              <a:rPr lang="en-US" dirty="0"/>
              <a:t> </a:t>
            </a:r>
            <a:r>
              <a:rPr lang="en-US" dirty="0" err="1"/>
              <a:t>shaqal</a:t>
            </a:r>
            <a:r>
              <a:rPr lang="en-US" b="1" dirty="0">
                <a:solidFill>
                  <a:schemeClr val="accent1"/>
                </a:solidFill>
              </a:rPr>
              <a:t>, </a:t>
            </a:r>
            <a:r>
              <a:rPr lang="en-US" dirty="0" err="1"/>
              <a:t>sida</a:t>
            </a:r>
            <a:r>
              <a:rPr lang="en-US" dirty="0"/>
              <a:t>: Ilma-</a:t>
            </a:r>
            <a:r>
              <a:rPr lang="en-US" dirty="0" err="1"/>
              <a:t>adeer</a:t>
            </a:r>
            <a:r>
              <a:rPr lang="en-US" dirty="0"/>
              <a:t>, Mala-</a:t>
            </a:r>
            <a:r>
              <a:rPr lang="en-US" dirty="0" err="1"/>
              <a:t>awaal</a:t>
            </a:r>
            <a:r>
              <a:rPr lang="en-US" dirty="0"/>
              <a:t>, </a:t>
            </a:r>
            <a:r>
              <a:rPr lang="en-US" dirty="0" err="1"/>
              <a:t>Indha-indheyn</a:t>
            </a:r>
            <a:r>
              <a:rPr lang="en-US" dirty="0"/>
              <a:t> IWM</a:t>
            </a:r>
          </a:p>
          <a:p>
            <a:pPr marL="0" indent="0">
              <a:buNone/>
            </a:pPr>
            <a:r>
              <a:rPr lang="en-US" b="1" dirty="0" err="1">
                <a:solidFill>
                  <a:schemeClr val="accent1"/>
                </a:solidFill>
              </a:rPr>
              <a:t>Xaaladda</a:t>
            </a:r>
            <a:r>
              <a:rPr lang="en-US" b="1" dirty="0">
                <a:solidFill>
                  <a:schemeClr val="accent1"/>
                </a:solidFill>
              </a:rPr>
              <a:t> 2aad</a:t>
            </a:r>
          </a:p>
          <a:p>
            <a:pPr marL="0" indent="0">
              <a:buNone/>
            </a:pPr>
            <a:r>
              <a:rPr lang="en-US" dirty="0" err="1"/>
              <a:t>marka</a:t>
            </a:r>
            <a:r>
              <a:rPr lang="en-US" dirty="0"/>
              <a:t> ay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xigsadaan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shibbana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</a:t>
            </a:r>
            <a:r>
              <a:rPr lang="en-US" dirty="0" err="1"/>
              <a:t>duwan,uuna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baxaayo</a:t>
            </a:r>
            <a:r>
              <a:rPr lang="en-US" dirty="0"/>
              <a:t> </a:t>
            </a:r>
            <a:r>
              <a:rPr lang="en-US" dirty="0" err="1"/>
              <a:t>iskunudankooda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(</a:t>
            </a:r>
            <a:r>
              <a:rPr lang="en-US" dirty="0" err="1"/>
              <a:t>silloon</a:t>
            </a:r>
            <a:r>
              <a:rPr lang="en-US" dirty="0"/>
              <a:t>)ama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lagu</a:t>
            </a:r>
            <a:r>
              <a:rPr lang="en-US" dirty="0"/>
              <a:t> </a:t>
            </a:r>
            <a:r>
              <a:rPr lang="en-US" dirty="0" err="1"/>
              <a:t>aqoonin</a:t>
            </a:r>
            <a:r>
              <a:rPr lang="en-US" dirty="0"/>
              <a:t> </a:t>
            </a:r>
            <a:r>
              <a:rPr lang="en-US" dirty="0" err="1"/>
              <a:t>afka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, </a:t>
            </a:r>
            <a:r>
              <a:rPr lang="en-US" dirty="0" err="1"/>
              <a:t>sida</a:t>
            </a:r>
            <a:r>
              <a:rPr lang="en-US" dirty="0"/>
              <a:t>: </a:t>
            </a:r>
            <a:r>
              <a:rPr lang="en-US" dirty="0" err="1"/>
              <a:t>Fiid</a:t>
            </a:r>
            <a:r>
              <a:rPr lang="en-US" dirty="0"/>
              <a:t>- </a:t>
            </a:r>
            <a:r>
              <a:rPr lang="en-US" dirty="0" err="1"/>
              <a:t>horor</a:t>
            </a:r>
            <a:r>
              <a:rPr lang="en-US" dirty="0"/>
              <a:t> (</a:t>
            </a:r>
            <a:r>
              <a:rPr lang="en-US" dirty="0" err="1"/>
              <a:t>fiidhoror</a:t>
            </a:r>
            <a:r>
              <a:rPr lang="en-US" dirty="0"/>
              <a:t>?), </a:t>
            </a:r>
            <a:r>
              <a:rPr lang="en-US" dirty="0" err="1"/>
              <a:t>Hees-hawleed</a:t>
            </a:r>
            <a:r>
              <a:rPr lang="en-US" dirty="0"/>
              <a:t> (</a:t>
            </a:r>
            <a:r>
              <a:rPr lang="en-US" dirty="0" err="1"/>
              <a:t>heeshawleed</a:t>
            </a:r>
            <a:r>
              <a:rPr lang="en-US" dirty="0"/>
              <a:t>??)</a:t>
            </a: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1798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05169B-A18B-B1F5-40F8-8CAEBFD50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4EFDE-9D25-76F1-79EE-18A528EE6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613605" cy="1655061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Magaca</a:t>
            </a:r>
            <a:r>
              <a:rPr lang="en-US" b="1" dirty="0"/>
              <a:t> </a:t>
            </a:r>
            <a:r>
              <a:rPr lang="en-US" b="1" dirty="0" err="1"/>
              <a:t>Lammaanaha</a:t>
            </a:r>
            <a:r>
              <a:rPr lang="en-US" b="1" dirty="0"/>
              <a:t> </a:t>
            </a:r>
            <a:r>
              <a:rPr lang="en-US" b="1" dirty="0" err="1"/>
              <a:t>Af</a:t>
            </a:r>
            <a:r>
              <a:rPr lang="en-US" b="1" dirty="0"/>
              <a:t> </a:t>
            </a:r>
            <a:r>
              <a:rPr lang="en-US" b="1" dirty="0" err="1"/>
              <a:t>Soomaaliga</a:t>
            </a:r>
            <a:r>
              <a:rPr lang="en-US" b="1" dirty="0"/>
              <a:t> | </a:t>
            </a:r>
            <a:r>
              <a:rPr lang="en-US" sz="3600" dirty="0" err="1">
                <a:solidFill>
                  <a:schemeClr val="accent4"/>
                </a:solidFill>
              </a:rPr>
              <a:t>Xaaladaha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magaca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lammaanaha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r>
              <a:rPr lang="en-US" sz="3600" dirty="0" err="1">
                <a:solidFill>
                  <a:schemeClr val="accent4"/>
                </a:solidFill>
              </a:rPr>
              <a:t>xarriiqa</a:t>
            </a:r>
            <a:r>
              <a:rPr lang="en-US" sz="3600" dirty="0">
                <a:solidFill>
                  <a:schemeClr val="accent4"/>
                </a:solidFill>
              </a:rPr>
              <a:t> </a:t>
            </a:r>
            <a:br>
              <a:rPr lang="en-US" sz="3600" dirty="0">
                <a:solidFill>
                  <a:schemeClr val="accent4"/>
                </a:solidFill>
              </a:rPr>
            </a:br>
            <a:r>
              <a:rPr lang="en-US" sz="3600" dirty="0">
                <a:solidFill>
                  <a:schemeClr val="accent4"/>
                </a:solidFill>
              </a:rPr>
              <a:t>loo </a:t>
            </a:r>
            <a:r>
              <a:rPr lang="en-US" sz="3600" dirty="0" err="1">
                <a:solidFill>
                  <a:schemeClr val="accent4"/>
                </a:solidFill>
              </a:rPr>
              <a:t>dhaxeysiiyo</a:t>
            </a:r>
            <a:endParaRPr lang="en-US" b="1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59DF1-D369-09DE-CDC6-133A04120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00939"/>
            <a:ext cx="8390860" cy="3976023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>
                <a:solidFill>
                  <a:schemeClr val="accent1"/>
                </a:solidFill>
              </a:rPr>
              <a:t>Xaaladda</a:t>
            </a:r>
            <a:r>
              <a:rPr lang="en-US" b="1" dirty="0">
                <a:solidFill>
                  <a:schemeClr val="accent1"/>
                </a:solidFill>
              </a:rPr>
              <a:t> 3aad</a:t>
            </a:r>
          </a:p>
          <a:p>
            <a:r>
              <a:rPr lang="en-US" dirty="0" err="1"/>
              <a:t>Magaca</a:t>
            </a:r>
            <a:r>
              <a:rPr lang="en-US" dirty="0"/>
              <a:t> </a:t>
            </a:r>
            <a:r>
              <a:rPr lang="en-US" dirty="0" err="1"/>
              <a:t>lammaanaha,waxaa</a:t>
            </a:r>
            <a:r>
              <a:rPr lang="en-US" dirty="0"/>
              <a:t> </a:t>
            </a:r>
            <a:r>
              <a:rPr lang="en-US" dirty="0" err="1"/>
              <a:t>xarriiq</a:t>
            </a:r>
            <a:r>
              <a:rPr lang="en-US" dirty="0"/>
              <a:t> loo </a:t>
            </a:r>
            <a:r>
              <a:rPr lang="en-US" dirty="0" err="1"/>
              <a:t>dhaxeysiin</a:t>
            </a:r>
            <a:r>
              <a:rPr lang="en-US" dirty="0"/>
              <a:t> </a:t>
            </a:r>
            <a:r>
              <a:rPr lang="en-US" dirty="0" err="1"/>
              <a:t>karaa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magacsaleedka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bidix</a:t>
            </a:r>
            <a:r>
              <a:rPr lang="en-US" dirty="0"/>
              <a:t> </a:t>
            </a:r>
            <a:r>
              <a:rPr lang="en-US" dirty="0" err="1"/>
              <a:t>xiga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dhammaado</a:t>
            </a:r>
            <a:r>
              <a:rPr lang="en-US" dirty="0"/>
              <a:t> </a:t>
            </a:r>
            <a:r>
              <a:rPr lang="en-US" dirty="0" err="1"/>
              <a:t>xaraf</a:t>
            </a:r>
            <a:r>
              <a:rPr lang="en-US" dirty="0"/>
              <a:t> </a:t>
            </a:r>
            <a:r>
              <a:rPr lang="en-US" dirty="0" err="1"/>
              <a:t>shibbana</a:t>
            </a:r>
            <a:r>
              <a:rPr lang="en-US" dirty="0"/>
              <a:t> </a:t>
            </a:r>
            <a:r>
              <a:rPr lang="en-US" dirty="0" err="1"/>
              <a:t>ah,magaca</a:t>
            </a:r>
            <a:r>
              <a:rPr lang="en-US" dirty="0"/>
              <a:t> </a:t>
            </a:r>
            <a:r>
              <a:rPr lang="en-US" dirty="0" err="1"/>
              <a:t>labaadna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ka </a:t>
            </a:r>
            <a:r>
              <a:rPr lang="en-US" dirty="0" err="1"/>
              <a:t>billaawdo</a:t>
            </a:r>
            <a:r>
              <a:rPr lang="en-US" dirty="0"/>
              <a:t> </a:t>
            </a:r>
            <a:r>
              <a:rPr lang="en-US" dirty="0" err="1"/>
              <a:t>shaqal</a:t>
            </a:r>
            <a:r>
              <a:rPr lang="en-US" dirty="0"/>
              <a:t> ama </a:t>
            </a:r>
            <a:r>
              <a:rPr lang="en-US" dirty="0" err="1"/>
              <a:t>caksi</a:t>
            </a:r>
            <a:r>
              <a:rPr lang="en-US" dirty="0"/>
              <a:t> ,</a:t>
            </a:r>
            <a:r>
              <a:rPr lang="en-US" dirty="0" err="1"/>
              <a:t>sida</a:t>
            </a:r>
            <a:r>
              <a:rPr lang="en-US" dirty="0"/>
              <a:t>: </a:t>
            </a:r>
            <a:r>
              <a:rPr lang="en-US" dirty="0" err="1"/>
              <a:t>Calool</a:t>
            </a:r>
            <a:r>
              <a:rPr lang="en-US" dirty="0"/>
              <a:t>- </a:t>
            </a:r>
            <a:r>
              <a:rPr lang="en-US" dirty="0" err="1"/>
              <a:t>adayg</a:t>
            </a:r>
            <a:r>
              <a:rPr lang="en-US" dirty="0"/>
              <a:t> (</a:t>
            </a:r>
            <a:r>
              <a:rPr lang="en-US" dirty="0" err="1"/>
              <a:t>calooladayg</a:t>
            </a:r>
            <a:r>
              <a:rPr lang="en-US" dirty="0"/>
              <a:t>??), </a:t>
            </a:r>
            <a:r>
              <a:rPr lang="en-US" dirty="0" err="1"/>
              <a:t>naar</a:t>
            </a:r>
            <a:r>
              <a:rPr lang="en-US" dirty="0"/>
              <a:t>- </a:t>
            </a:r>
            <a:r>
              <a:rPr lang="en-US" dirty="0" err="1"/>
              <a:t>afuuf</a:t>
            </a:r>
            <a:r>
              <a:rPr lang="en-US" dirty="0"/>
              <a:t> (</a:t>
            </a:r>
            <a:r>
              <a:rPr lang="en-US" dirty="0" err="1"/>
              <a:t>naarafuur</a:t>
            </a:r>
            <a:r>
              <a:rPr lang="en-US" dirty="0"/>
              <a:t>), </a:t>
            </a:r>
            <a:endParaRPr lang="en-US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467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A1864-B0C8-B694-AB0B-61A105487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Dhihidda</a:t>
            </a:r>
            <a:r>
              <a:rPr lang="en-US" b="1" dirty="0"/>
              <a:t> &amp; </a:t>
            </a:r>
            <a:r>
              <a:rPr lang="en-US" b="1" dirty="0" err="1"/>
              <a:t>Dhigaal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Somaaliga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C3B5A-37C0-2F88-DF9F-0B1EF19A4D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Soomaaligu</a:t>
            </a:r>
            <a:r>
              <a:rPr lang="en-US" dirty="0"/>
              <a:t> </a:t>
            </a:r>
            <a:r>
              <a:rPr lang="en-US" dirty="0" err="1"/>
              <a:t>weli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saldhigan</a:t>
            </a:r>
            <a:r>
              <a:rPr lang="en-US" dirty="0"/>
              <a:t> </a:t>
            </a:r>
            <a:r>
              <a:rPr lang="en-US" dirty="0" err="1"/>
              <a:t>xagga</a:t>
            </a:r>
            <a:r>
              <a:rPr lang="en-US" dirty="0"/>
              <a:t> </a:t>
            </a:r>
            <a:r>
              <a:rPr lang="en-US" dirty="0" err="1"/>
              <a:t>qabqoraalkiisa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cilmiyaynta</a:t>
            </a:r>
            <a:r>
              <a:rPr lang="en-US" dirty="0"/>
              <a:t> </a:t>
            </a:r>
            <a:r>
              <a:rPr lang="en-US" dirty="0" err="1"/>
              <a:t>laamihiisa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. </a:t>
            </a:r>
          </a:p>
          <a:p>
            <a:r>
              <a:rPr lang="en-US" dirty="0"/>
              <a:t>Si </a:t>
            </a:r>
            <a:r>
              <a:rPr lang="en-US" dirty="0" err="1"/>
              <a:t>haddaba</a:t>
            </a:r>
            <a:r>
              <a:rPr lang="en-US" dirty="0"/>
              <a:t> loo </a:t>
            </a:r>
            <a:r>
              <a:rPr lang="en-US" dirty="0" err="1"/>
              <a:t>fahmo</a:t>
            </a:r>
            <a:r>
              <a:rPr lang="en-US" dirty="0"/>
              <a:t> </a:t>
            </a:r>
            <a:r>
              <a:rPr lang="en-US" dirty="0" err="1"/>
              <a:t>qeybaha</a:t>
            </a:r>
            <a:r>
              <a:rPr lang="en-US" dirty="0"/>
              <a:t> </a:t>
            </a: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, </a:t>
            </a:r>
            <a:r>
              <a:rPr lang="en-US" dirty="0" err="1"/>
              <a:t>waxaan</a:t>
            </a:r>
            <a:r>
              <a:rPr lang="en-US" dirty="0"/>
              <a:t>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karnaa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loo </a:t>
            </a:r>
            <a:r>
              <a:rPr lang="en-US" dirty="0" err="1"/>
              <a:t>kaala</a:t>
            </a:r>
            <a:r>
              <a:rPr lang="en-US" dirty="0"/>
              <a:t> </a:t>
            </a:r>
            <a:r>
              <a:rPr lang="en-US" dirty="0" err="1"/>
              <a:t>qaadaa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qeybood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ah: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b="1" dirty="0" err="1"/>
              <a:t>dhihidda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qaab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kooban</a:t>
            </a:r>
            <a:r>
              <a:rPr lang="en-US" b="1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b="1" dirty="0" err="1"/>
              <a:t>dhigaalka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qaab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fidsan</a:t>
            </a:r>
            <a:r>
              <a:rPr lang="en-US" b="1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6970618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DC60D0-2CC6-6474-0D4A-4956C6F74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B6C19-40FA-8508-8C6E-9DDC88C60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Dhihidda</a:t>
            </a:r>
            <a:r>
              <a:rPr lang="en-US" b="1" dirty="0"/>
              <a:t> &amp; </a:t>
            </a:r>
            <a:r>
              <a:rPr lang="en-US" b="1" dirty="0" err="1"/>
              <a:t>Dhigaal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Somaaliga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7C466-1F79-DB42-6381-0EFF1F197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155326" cy="5032375"/>
          </a:xfrm>
        </p:spPr>
        <p:txBody>
          <a:bodyPr>
            <a:normAutofit/>
          </a:bodyPr>
          <a:lstStyle/>
          <a:p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Soomaaligu</a:t>
            </a:r>
            <a:r>
              <a:rPr lang="en-US" dirty="0"/>
              <a:t> </a:t>
            </a:r>
            <a:r>
              <a:rPr lang="en-US" dirty="0" err="1"/>
              <a:t>weli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saldhigan</a:t>
            </a:r>
            <a:r>
              <a:rPr lang="en-US" dirty="0"/>
              <a:t> </a:t>
            </a:r>
            <a:r>
              <a:rPr lang="en-US" dirty="0" err="1"/>
              <a:t>xagga</a:t>
            </a:r>
            <a:r>
              <a:rPr lang="en-US" dirty="0"/>
              <a:t> </a:t>
            </a:r>
            <a:r>
              <a:rPr lang="en-US" dirty="0" err="1"/>
              <a:t>qabqoraalkiisa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cilmiyaynta</a:t>
            </a:r>
            <a:r>
              <a:rPr lang="en-US" dirty="0"/>
              <a:t> </a:t>
            </a:r>
            <a:r>
              <a:rPr lang="en-US" dirty="0" err="1"/>
              <a:t>laamihiisa</a:t>
            </a:r>
            <a:r>
              <a:rPr lang="en-US" dirty="0"/>
              <a:t> kala </a:t>
            </a:r>
            <a:r>
              <a:rPr lang="en-US" dirty="0" err="1"/>
              <a:t>duwan</a:t>
            </a:r>
            <a:r>
              <a:rPr lang="en-US" dirty="0"/>
              <a:t>. </a:t>
            </a:r>
          </a:p>
          <a:p>
            <a:r>
              <a:rPr lang="en-US" dirty="0"/>
              <a:t>Si </a:t>
            </a:r>
            <a:r>
              <a:rPr lang="en-US" dirty="0" err="1"/>
              <a:t>haddaba</a:t>
            </a:r>
            <a:r>
              <a:rPr lang="en-US" dirty="0"/>
              <a:t> loo </a:t>
            </a:r>
            <a:r>
              <a:rPr lang="en-US" dirty="0" err="1"/>
              <a:t>fahmo</a:t>
            </a:r>
            <a:r>
              <a:rPr lang="en-US" dirty="0"/>
              <a:t> </a:t>
            </a:r>
            <a:r>
              <a:rPr lang="en-US" dirty="0" err="1"/>
              <a:t>qeybaha</a:t>
            </a:r>
            <a:r>
              <a:rPr lang="en-US" dirty="0"/>
              <a:t> </a:t>
            </a: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/>
              <a:t>af</a:t>
            </a:r>
            <a:r>
              <a:rPr lang="en-US" dirty="0"/>
              <a:t> </a:t>
            </a:r>
            <a:r>
              <a:rPr lang="en-US" dirty="0" err="1"/>
              <a:t>Soomaaliga</a:t>
            </a:r>
            <a:r>
              <a:rPr lang="en-US" dirty="0"/>
              <a:t>, </a:t>
            </a:r>
            <a:r>
              <a:rPr lang="en-US" dirty="0" err="1"/>
              <a:t>waxaan</a:t>
            </a:r>
            <a:r>
              <a:rPr lang="en-US" dirty="0"/>
              <a:t> </a:t>
            </a:r>
            <a:r>
              <a:rPr lang="en-US" dirty="0" err="1"/>
              <a:t>dhihi</a:t>
            </a:r>
            <a:r>
              <a:rPr lang="en-US" dirty="0"/>
              <a:t> </a:t>
            </a:r>
            <a:r>
              <a:rPr lang="en-US" dirty="0" err="1"/>
              <a:t>karnaa</a:t>
            </a:r>
            <a:r>
              <a:rPr lang="en-US" dirty="0"/>
              <a:t>, </a:t>
            </a:r>
            <a:r>
              <a:rPr lang="en-US" dirty="0" err="1"/>
              <a:t>waxaa</a:t>
            </a:r>
            <a:r>
              <a:rPr lang="en-US" dirty="0"/>
              <a:t> loo </a:t>
            </a:r>
            <a:r>
              <a:rPr lang="en-US" dirty="0" err="1"/>
              <a:t>kaala</a:t>
            </a:r>
            <a:r>
              <a:rPr lang="en-US" dirty="0"/>
              <a:t> </a:t>
            </a:r>
            <a:r>
              <a:rPr lang="en-US" dirty="0" err="1"/>
              <a:t>qaadaa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qeybood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kala ah: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b="1" dirty="0" err="1"/>
              <a:t>dhihidda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qaab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kooban</a:t>
            </a:r>
            <a:r>
              <a:rPr lang="en-US" b="1" dirty="0"/>
              <a:t>).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b="1" dirty="0" err="1"/>
              <a:t>dhigaalka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ah </a:t>
            </a:r>
            <a:r>
              <a:rPr lang="en-US" dirty="0" err="1"/>
              <a:t>qaab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fidsan</a:t>
            </a:r>
            <a:r>
              <a:rPr lang="en-US" b="1" dirty="0"/>
              <a:t>).</a:t>
            </a:r>
          </a:p>
          <a:p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/>
              <a:t>dhigaalka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rasmiga</a:t>
            </a:r>
            <a:r>
              <a:rPr lang="en-US" dirty="0">
                <a:solidFill>
                  <a:schemeClr val="accent1"/>
                </a:solidFill>
              </a:rPr>
              <a:t> ah,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pt-BR" b="1" dirty="0"/>
              <a:t>k</a:t>
            </a:r>
            <a:r>
              <a:rPr lang="pt-BR" dirty="0"/>
              <a:t>u hadlkiisa dheguhu uma baran, </a:t>
            </a:r>
            <a:r>
              <a:rPr lang="en-US" dirty="0" err="1"/>
              <a:t>erayadiisuna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kala </a:t>
            </a:r>
            <a:r>
              <a:rPr lang="en-US" dirty="0" err="1"/>
              <a:t>fidsan</a:t>
            </a:r>
            <a:r>
              <a:rPr lang="en-US" dirty="0"/>
              <a:t>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iskuma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.</a:t>
            </a:r>
          </a:p>
          <a:p>
            <a:r>
              <a:rPr lang="en-US" dirty="0" err="1"/>
              <a:t>Qaabqoraalka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dhihidda</a:t>
            </a:r>
            <a:r>
              <a:rPr lang="en-US" dirty="0"/>
              <a:t> </a:t>
            </a:r>
            <a:r>
              <a:rPr lang="en-US" dirty="0" err="1"/>
              <a:t>caadigaa</a:t>
            </a:r>
            <a:r>
              <a:rPr lang="en-US" dirty="0"/>
              <a:t> ah, u </a:t>
            </a:r>
            <a:r>
              <a:rPr lang="en-US" dirty="0" err="1"/>
              <a:t>dhawaaqidda</a:t>
            </a:r>
            <a:r>
              <a:rPr lang="en-US" dirty="0"/>
              <a:t> </a:t>
            </a:r>
            <a:r>
              <a:rPr lang="en-US" dirty="0" err="1"/>
              <a:t>hadalka</a:t>
            </a:r>
            <a:r>
              <a:rPr lang="en-US" dirty="0"/>
              <a:t> </a:t>
            </a:r>
            <a:r>
              <a:rPr lang="en-US" dirty="0" err="1"/>
              <a:t>dhihiddu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kuma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cusba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dhihiddiisu</a:t>
            </a:r>
            <a:r>
              <a:rPr lang="en-US" dirty="0"/>
              <a:t> </a:t>
            </a:r>
            <a:r>
              <a:rPr lang="en-US" dirty="0" err="1"/>
              <a:t>dhegaha</a:t>
            </a:r>
            <a:r>
              <a:rPr lang="en-US" dirty="0"/>
              <a:t> </a:t>
            </a:r>
            <a:r>
              <a:rPr lang="en-US" dirty="0" err="1"/>
              <a:t>qofka</a:t>
            </a:r>
            <a:r>
              <a:rPr lang="en-US" dirty="0"/>
              <a:t> </a:t>
            </a:r>
            <a:r>
              <a:rPr lang="en-US" dirty="0" err="1"/>
              <a:t>maqla</a:t>
            </a:r>
            <a:r>
              <a:rPr lang="en-US" dirty="0"/>
              <a:t>, </a:t>
            </a:r>
            <a:r>
              <a:rPr lang="en-US" dirty="0" err="1"/>
              <a:t>erayadana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la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koobaa</a:t>
            </a:r>
            <a:r>
              <a:rPr lang="en-US" dirty="0"/>
              <a:t>.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83533505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05DCB6-74B0-993B-139A-B4AD07731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67939-C597-2EB3-D6A5-DEDFB44E50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Dhihidda</a:t>
            </a:r>
            <a:r>
              <a:rPr lang="en-US" b="1" dirty="0"/>
              <a:t> &amp; </a:t>
            </a:r>
            <a:r>
              <a:rPr lang="en-US" b="1" dirty="0" err="1"/>
              <a:t>Dhigaal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Somaaliga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2F84B-1FF6-2F22-1CE4-C9F6B541D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893312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chemeClr val="accent1"/>
                </a:solidFill>
              </a:rPr>
              <a:t>Curis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Qaabqoraal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Dhihid</a:t>
            </a:r>
            <a:endParaRPr lang="en-US" b="1" dirty="0">
              <a:solidFill>
                <a:schemeClr val="accent1"/>
              </a:solidFill>
            </a:endParaRPr>
          </a:p>
          <a:p>
            <a:pPr marL="0" indent="0" algn="just">
              <a:buNone/>
            </a:pPr>
            <a:r>
              <a:rPr lang="en-US" dirty="0" err="1"/>
              <a:t>Waxaan</a:t>
            </a:r>
            <a:r>
              <a:rPr lang="en-US" dirty="0"/>
              <a:t> </a:t>
            </a:r>
            <a:r>
              <a:rPr lang="en-US" dirty="0" err="1"/>
              <a:t>rabayoon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fikiraayay</a:t>
            </a:r>
            <a:r>
              <a:rPr lang="en-US" dirty="0"/>
              <a:t> ,</a:t>
            </a:r>
            <a:r>
              <a:rPr lang="en-US" dirty="0" err="1"/>
              <a:t>inaan</a:t>
            </a:r>
            <a:r>
              <a:rPr lang="en-US" dirty="0"/>
              <a:t> </a:t>
            </a:r>
            <a:r>
              <a:rPr lang="en-US" dirty="0" err="1"/>
              <a:t>noqdo</a:t>
            </a:r>
            <a:r>
              <a:rPr lang="en-US" dirty="0"/>
              <a:t> </a:t>
            </a:r>
            <a:r>
              <a:rPr lang="en-US" dirty="0" err="1"/>
              <a:t>cilmibaare</a:t>
            </a:r>
            <a:r>
              <a:rPr lang="en-US" dirty="0"/>
              <a:t> </a:t>
            </a:r>
            <a:r>
              <a:rPr lang="en-US" dirty="0" err="1"/>
              <a:t>guuleysta,saan</a:t>
            </a:r>
            <a:r>
              <a:rPr lang="en-US" dirty="0"/>
              <a:t> u </a:t>
            </a:r>
            <a:r>
              <a:rPr lang="en-US" dirty="0" err="1"/>
              <a:t>xaqiijiyo</a:t>
            </a:r>
            <a:r>
              <a:rPr lang="en-US" dirty="0"/>
              <a:t> </a:t>
            </a:r>
            <a:r>
              <a:rPr lang="en-US" dirty="0" err="1"/>
              <a:t>rejadaan</a:t>
            </a:r>
            <a:r>
              <a:rPr lang="en-US" dirty="0"/>
              <a:t> </a:t>
            </a:r>
            <a:r>
              <a:rPr lang="en-US" dirty="0" err="1"/>
              <a:t>qabo.Waxaan</a:t>
            </a:r>
            <a:r>
              <a:rPr lang="en-US" dirty="0"/>
              <a:t> </a:t>
            </a:r>
            <a:r>
              <a:rPr lang="en-US" dirty="0" err="1"/>
              <a:t>dhibaataan</a:t>
            </a:r>
            <a:r>
              <a:rPr lang="en-US" dirty="0"/>
              <a:t> </a:t>
            </a:r>
            <a:r>
              <a:rPr lang="en-US" dirty="0" err="1"/>
              <a:t>yareyn</a:t>
            </a:r>
            <a:r>
              <a:rPr lang="en-US" dirty="0"/>
              <a:t> kala </a:t>
            </a:r>
            <a:r>
              <a:rPr lang="en-US" dirty="0" err="1"/>
              <a:t>kulmay</a:t>
            </a:r>
            <a:r>
              <a:rPr lang="en-US" dirty="0"/>
              <a:t> </a:t>
            </a:r>
            <a:r>
              <a:rPr lang="en-US" dirty="0" err="1"/>
              <a:t>sidaan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heli</a:t>
            </a:r>
            <a:r>
              <a:rPr lang="en-US" dirty="0"/>
              <a:t> </a:t>
            </a:r>
            <a:r>
              <a:rPr lang="en-US" dirty="0" err="1"/>
              <a:t>lahaa</a:t>
            </a:r>
            <a:r>
              <a:rPr lang="en-US" dirty="0"/>
              <a:t> </a:t>
            </a:r>
            <a:r>
              <a:rPr lang="en-US" dirty="0" err="1"/>
              <a:t>qoraallo</a:t>
            </a:r>
            <a:r>
              <a:rPr lang="en-US" dirty="0"/>
              <a:t> ka </a:t>
            </a:r>
            <a:r>
              <a:rPr lang="en-US" dirty="0" err="1"/>
              <a:t>hadlaaya</a:t>
            </a:r>
            <a:r>
              <a:rPr lang="en-US" dirty="0"/>
              <a:t> </a:t>
            </a:r>
            <a:r>
              <a:rPr lang="en-US" dirty="0" err="1"/>
              <a:t>aagga</a:t>
            </a:r>
            <a:r>
              <a:rPr lang="en-US" dirty="0"/>
              <a:t> </a:t>
            </a:r>
            <a:r>
              <a:rPr lang="en-US" dirty="0" err="1"/>
              <a:t>cilmibaarista</a:t>
            </a:r>
            <a:r>
              <a:rPr lang="en-US" dirty="0"/>
              <a:t>. 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 err="1"/>
              <a:t>Dadaalaan</a:t>
            </a:r>
            <a:r>
              <a:rPr lang="en-US" dirty="0"/>
              <a:t> </a:t>
            </a:r>
            <a:r>
              <a:rPr lang="en-US" dirty="0" err="1"/>
              <a:t>yareynoon</a:t>
            </a:r>
            <a:r>
              <a:rPr lang="en-US" dirty="0"/>
              <a:t> in </a:t>
            </a:r>
            <a:r>
              <a:rPr lang="en-US" dirty="0" err="1"/>
              <a:t>muddaaba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hawlana</a:t>
            </a:r>
            <a:r>
              <a:rPr lang="en-US" dirty="0"/>
              <a:t> </a:t>
            </a:r>
            <a:r>
              <a:rPr lang="en-US" dirty="0" err="1"/>
              <a:t>hawlaha</a:t>
            </a:r>
            <a:r>
              <a:rPr lang="en-US" dirty="0"/>
              <a:t> </a:t>
            </a:r>
            <a:r>
              <a:rPr lang="en-US" dirty="0" err="1"/>
              <a:t>cilmibaarista</a:t>
            </a:r>
            <a:r>
              <a:rPr lang="en-US" dirty="0"/>
              <a:t>, 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waxaayga</a:t>
            </a:r>
            <a:r>
              <a:rPr lang="en-US" dirty="0"/>
              <a:t> </a:t>
            </a:r>
            <a:r>
              <a:rPr lang="en-US" dirty="0" err="1"/>
              <a:t>hor</a:t>
            </a:r>
            <a:r>
              <a:rPr lang="en-US" dirty="0"/>
              <a:t> </a:t>
            </a:r>
            <a:r>
              <a:rPr lang="en-US" dirty="0" err="1"/>
              <a:t>yimid</a:t>
            </a:r>
            <a:r>
              <a:rPr lang="en-US" dirty="0"/>
              <a:t> </a:t>
            </a:r>
            <a:r>
              <a:rPr lang="en-US" dirty="0" err="1"/>
              <a:t>caqabadaan</a:t>
            </a:r>
            <a:r>
              <a:rPr lang="en-US" dirty="0"/>
              <a:t> </a:t>
            </a:r>
            <a:r>
              <a:rPr lang="en-US" dirty="0" err="1"/>
              <a:t>yareyn</a:t>
            </a:r>
            <a:r>
              <a:rPr lang="en-US" dirty="0"/>
              <a:t> </a:t>
            </a:r>
            <a:r>
              <a:rPr lang="en-US" dirty="0" err="1"/>
              <a:t>oon</a:t>
            </a:r>
            <a:r>
              <a:rPr lang="en-US" dirty="0"/>
              <a:t> </a:t>
            </a:r>
            <a:r>
              <a:rPr lang="en-US" dirty="0" err="1"/>
              <a:t>garan</a:t>
            </a:r>
            <a:r>
              <a:rPr lang="en-US" dirty="0"/>
              <a:t> </a:t>
            </a:r>
            <a:r>
              <a:rPr lang="en-US" dirty="0" err="1"/>
              <a:t>waayay</a:t>
            </a:r>
            <a:r>
              <a:rPr lang="en-US" dirty="0"/>
              <a:t> </a:t>
            </a:r>
            <a:r>
              <a:rPr lang="en-US" dirty="0" err="1"/>
              <a:t>halkaan</a:t>
            </a:r>
            <a:r>
              <a:rPr lang="en-US" dirty="0"/>
              <a:t> wax ka </a:t>
            </a:r>
            <a:r>
              <a:rPr lang="en-US" dirty="0" err="1"/>
              <a:t>billaabi</a:t>
            </a:r>
            <a:r>
              <a:rPr lang="en-US" dirty="0"/>
              <a:t> </a:t>
            </a:r>
            <a:r>
              <a:rPr lang="en-US" dirty="0" err="1"/>
              <a:t>lahaay</a:t>
            </a:r>
            <a:r>
              <a:rPr lang="en-US" dirty="0"/>
              <a:t> </a:t>
            </a:r>
            <a:r>
              <a:rPr lang="en-US" dirty="0" err="1"/>
              <a:t>markaan</a:t>
            </a:r>
            <a:r>
              <a:rPr lang="en-US" dirty="0"/>
              <a:t> </a:t>
            </a:r>
            <a:r>
              <a:rPr lang="en-US" dirty="0" err="1"/>
              <a:t>rabo</a:t>
            </a:r>
            <a:r>
              <a:rPr lang="en-US" dirty="0"/>
              <a:t> </a:t>
            </a:r>
            <a:r>
              <a:rPr lang="en-US" dirty="0" err="1"/>
              <a:t>inaan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 </a:t>
            </a:r>
            <a:r>
              <a:rPr lang="en-US" dirty="0" err="1"/>
              <a:t>cilmibaaris</a:t>
            </a:r>
            <a:r>
              <a:rPr lang="en-US" dirty="0"/>
              <a:t> </a:t>
            </a:r>
            <a:r>
              <a:rPr lang="en-US" dirty="0" err="1"/>
              <a:t>guuleysata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39189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AA1D4-1139-0299-1616-1A32C3BB1F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15047-E09F-AC33-B02A-37E558C79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Qaabqoraalka</a:t>
            </a:r>
            <a:r>
              <a:rPr lang="en-US" b="1" dirty="0"/>
              <a:t> </a:t>
            </a:r>
            <a:r>
              <a:rPr lang="en-US" b="1" dirty="0" err="1"/>
              <a:t>Dhihidda</a:t>
            </a:r>
            <a:r>
              <a:rPr lang="en-US" b="1" dirty="0"/>
              <a:t> &amp; </a:t>
            </a:r>
            <a:r>
              <a:rPr lang="en-US" b="1" dirty="0" err="1"/>
              <a:t>Dhigaal</a:t>
            </a:r>
            <a:r>
              <a:rPr lang="en-US" b="1" dirty="0"/>
              <a:t> </a:t>
            </a:r>
            <a:r>
              <a:rPr lang="en-US" b="1" dirty="0" err="1"/>
              <a:t>Afka</a:t>
            </a:r>
            <a:r>
              <a:rPr lang="en-US" b="1" dirty="0"/>
              <a:t> </a:t>
            </a:r>
            <a:r>
              <a:rPr lang="en-US" b="1" dirty="0" err="1"/>
              <a:t>Somaaliga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F9287-D7E0-4534-AF3D-763A5DBBD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8943753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chemeClr val="accent1"/>
                </a:solidFill>
              </a:rPr>
              <a:t>Curis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Qaabqoraal</a:t>
            </a:r>
            <a:r>
              <a:rPr lang="en-US" b="1" dirty="0">
                <a:solidFill>
                  <a:schemeClr val="accent1"/>
                </a:solidFill>
              </a:rPr>
              <a:t> </a:t>
            </a:r>
            <a:r>
              <a:rPr lang="en-US" b="1" dirty="0" err="1">
                <a:solidFill>
                  <a:schemeClr val="accent1"/>
                </a:solidFill>
              </a:rPr>
              <a:t>Dhigaal</a:t>
            </a:r>
            <a:r>
              <a:rPr lang="en-US" b="1" dirty="0">
                <a:solidFill>
                  <a:schemeClr val="accent1"/>
                </a:solidFill>
              </a:rPr>
              <a:t> Ah</a:t>
            </a:r>
          </a:p>
          <a:p>
            <a:pPr marL="0" indent="0" algn="just">
              <a:buNone/>
            </a:pP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rabay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fikiraayay</a:t>
            </a:r>
            <a:r>
              <a:rPr lang="en-US" dirty="0"/>
              <a:t>, in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noqdo</a:t>
            </a:r>
            <a:r>
              <a:rPr lang="en-US" dirty="0"/>
              <a:t> </a:t>
            </a:r>
            <a:r>
              <a:rPr lang="en-US" dirty="0" err="1"/>
              <a:t>cilmibaare</a:t>
            </a:r>
            <a:r>
              <a:rPr lang="en-US" dirty="0"/>
              <a:t> </a:t>
            </a:r>
            <a:r>
              <a:rPr lang="en-US" dirty="0" err="1"/>
              <a:t>guuleysta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u </a:t>
            </a:r>
            <a:r>
              <a:rPr lang="en-US" dirty="0" err="1"/>
              <a:t>xaqiijiyo</a:t>
            </a:r>
            <a:r>
              <a:rPr lang="en-US" dirty="0"/>
              <a:t> </a:t>
            </a:r>
            <a:r>
              <a:rPr lang="en-US" dirty="0" err="1"/>
              <a:t>rejada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qabo</a:t>
            </a:r>
            <a:r>
              <a:rPr lang="en-US" dirty="0"/>
              <a:t>.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dhibaato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yareyn</a:t>
            </a:r>
            <a:r>
              <a:rPr lang="en-US" dirty="0"/>
              <a:t> kala </a:t>
            </a:r>
            <a:r>
              <a:rPr lang="en-US" dirty="0" err="1"/>
              <a:t>kulmay</a:t>
            </a:r>
            <a:r>
              <a:rPr lang="en-US" dirty="0"/>
              <a:t>, </a:t>
            </a:r>
            <a:r>
              <a:rPr lang="en-US" dirty="0" err="1"/>
              <a:t>sidii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heli</a:t>
            </a:r>
            <a:r>
              <a:rPr lang="en-US" dirty="0"/>
              <a:t> </a:t>
            </a:r>
            <a:r>
              <a:rPr lang="en-US" dirty="0" err="1"/>
              <a:t>lahaa</a:t>
            </a:r>
            <a:r>
              <a:rPr lang="en-US" dirty="0"/>
              <a:t> </a:t>
            </a:r>
            <a:r>
              <a:rPr lang="en-US" dirty="0" err="1"/>
              <a:t>qoraallo</a:t>
            </a:r>
            <a:r>
              <a:rPr lang="en-US" dirty="0"/>
              <a:t> ka </a:t>
            </a:r>
            <a:r>
              <a:rPr lang="en-US" dirty="0" err="1"/>
              <a:t>hadlaaya</a:t>
            </a:r>
            <a:r>
              <a:rPr lang="en-US" dirty="0"/>
              <a:t> </a:t>
            </a:r>
            <a:r>
              <a:rPr lang="en-US" dirty="0" err="1"/>
              <a:t>aagga</a:t>
            </a:r>
            <a:r>
              <a:rPr lang="en-US" dirty="0"/>
              <a:t> </a:t>
            </a:r>
            <a:r>
              <a:rPr lang="en-US" dirty="0" err="1"/>
              <a:t>cilmibaarista</a:t>
            </a:r>
            <a:r>
              <a:rPr lang="en-US" dirty="0"/>
              <a:t>.</a:t>
            </a:r>
            <a:endParaRPr lang="en-US" b="1" dirty="0">
              <a:solidFill>
                <a:schemeClr val="accent1"/>
              </a:solidFill>
            </a:endParaRPr>
          </a:p>
          <a:p>
            <a:pPr marL="0" indent="0" algn="just">
              <a:buNone/>
            </a:pPr>
            <a:endParaRPr lang="en-US" b="1" dirty="0">
              <a:solidFill>
                <a:schemeClr val="accent1"/>
              </a:solidFill>
            </a:endParaRPr>
          </a:p>
          <a:p>
            <a:pPr marL="0" indent="0" algn="just">
              <a:buNone/>
            </a:pPr>
            <a:r>
              <a:rPr lang="en-US" dirty="0" err="1"/>
              <a:t>Dadaal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yareyn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in </a:t>
            </a:r>
            <a:r>
              <a:rPr lang="en-US" dirty="0" err="1"/>
              <a:t>muddo</a:t>
            </a:r>
            <a:r>
              <a:rPr lang="en-US" dirty="0"/>
              <a:t> ah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hawlanaa</a:t>
            </a:r>
            <a:r>
              <a:rPr lang="en-US" dirty="0"/>
              <a:t> </a:t>
            </a:r>
            <a:r>
              <a:rPr lang="en-US" dirty="0" err="1"/>
              <a:t>hawlaha</a:t>
            </a:r>
            <a:r>
              <a:rPr lang="en-US" dirty="0"/>
              <a:t> </a:t>
            </a:r>
            <a:r>
              <a:rPr lang="en-US" dirty="0" err="1"/>
              <a:t>cilmibaarista</a:t>
            </a:r>
            <a:r>
              <a:rPr lang="en-US" dirty="0"/>
              <a:t>, 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ka </a:t>
            </a:r>
            <a:r>
              <a:rPr lang="en-US" dirty="0" err="1"/>
              <a:t>hor</a:t>
            </a:r>
            <a:r>
              <a:rPr lang="en-US" dirty="0"/>
              <a:t> </a:t>
            </a:r>
            <a:r>
              <a:rPr lang="en-US" dirty="0" err="1"/>
              <a:t>yimid</a:t>
            </a:r>
            <a:r>
              <a:rPr lang="en-US" dirty="0"/>
              <a:t> </a:t>
            </a:r>
            <a:r>
              <a:rPr lang="en-US" dirty="0" err="1"/>
              <a:t>caqabado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yareyn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garan</a:t>
            </a:r>
            <a:r>
              <a:rPr lang="en-US" dirty="0"/>
              <a:t> </a:t>
            </a:r>
            <a:r>
              <a:rPr lang="en-US" dirty="0" err="1"/>
              <a:t>waayay</a:t>
            </a:r>
            <a:r>
              <a:rPr lang="en-US" dirty="0"/>
              <a:t> </a:t>
            </a:r>
            <a:r>
              <a:rPr lang="en-US" dirty="0" err="1"/>
              <a:t>halka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wax ka </a:t>
            </a:r>
            <a:r>
              <a:rPr lang="en-US" dirty="0" err="1"/>
              <a:t>billaabi</a:t>
            </a:r>
            <a:r>
              <a:rPr lang="en-US" dirty="0"/>
              <a:t> karo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rabo</a:t>
            </a:r>
            <a:r>
              <a:rPr lang="en-US" dirty="0"/>
              <a:t> in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sameeyo</a:t>
            </a:r>
            <a:r>
              <a:rPr lang="en-US" dirty="0"/>
              <a:t> </a:t>
            </a:r>
            <a:r>
              <a:rPr lang="en-US" dirty="0" err="1"/>
              <a:t>cilmibaaris</a:t>
            </a:r>
            <a:r>
              <a:rPr lang="en-US" dirty="0"/>
              <a:t> </a:t>
            </a:r>
            <a:r>
              <a:rPr lang="en-US" dirty="0" err="1"/>
              <a:t>guuleysata</a:t>
            </a:r>
            <a:r>
              <a:rPr lang="en-US" dirty="0"/>
              <a:t>.</a:t>
            </a:r>
            <a:endParaRPr lang="en-US" b="1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316472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BAD53-0D70-5679-F0B1-31556E3A6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  <a:r>
              <a:rPr lang="en-US" b="1" baseline="30000" dirty="0"/>
              <a:t>1</a:t>
            </a:r>
            <a:r>
              <a:rPr lang="en-US" b="1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DE29E-358D-0108-0CAD-F0371454B5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858154" cy="4351338"/>
          </a:xfrm>
        </p:spPr>
        <p:txBody>
          <a:bodyPr/>
          <a:lstStyle/>
          <a:p>
            <a:r>
              <a:rPr lang="en-US" dirty="0"/>
              <a:t>U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horrayn</a:t>
            </a:r>
            <a:r>
              <a:rPr lang="en-US" dirty="0"/>
              <a:t> </a:t>
            </a:r>
            <a:r>
              <a:rPr lang="en-US" dirty="0" err="1"/>
              <a:t>qorista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loo ga </a:t>
            </a:r>
            <a:r>
              <a:rPr lang="en-US" dirty="0" err="1"/>
              <a:t>baahan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astaamo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maamulo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maareeyo</a:t>
            </a:r>
            <a:r>
              <a:rPr lang="en-US" dirty="0"/>
              <a:t>,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taa</a:t>
            </a:r>
            <a:r>
              <a:rPr lang="en-US" dirty="0"/>
              <a:t> la </a:t>
            </a:r>
            <a:r>
              <a:rPr lang="en-US" dirty="0" err="1"/>
              <a:t>waayana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baxaya</a:t>
            </a:r>
            <a:r>
              <a:rPr lang="en-US" dirty="0"/>
              <a:t> </a:t>
            </a:r>
            <a:r>
              <a:rPr lang="en-US" dirty="0" err="1"/>
              <a:t>qoraal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madax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mijo</a:t>
            </a:r>
            <a:r>
              <a:rPr lang="en-US" dirty="0"/>
              <a:t> ka la </a:t>
            </a:r>
            <a:r>
              <a:rPr lang="en-US" dirty="0" err="1"/>
              <a:t>lahayn</a:t>
            </a:r>
            <a:r>
              <a:rPr lang="en-US" dirty="0"/>
              <a:t>. </a:t>
            </a:r>
          </a:p>
          <a:p>
            <a:r>
              <a:rPr lang="en-US" dirty="0" err="1"/>
              <a:t>Tusaale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la </a:t>
            </a:r>
            <a:r>
              <a:rPr lang="en-US" dirty="0" err="1"/>
              <a:t>astayn</a:t>
            </a:r>
            <a:r>
              <a:rPr lang="en-US" dirty="0"/>
              <a:t> </a:t>
            </a:r>
            <a:r>
              <a:rPr lang="en-US" dirty="0" err="1"/>
              <a:t>meesha</a:t>
            </a:r>
            <a:r>
              <a:rPr lang="en-US" dirty="0"/>
              <a:t> hadal ka </a:t>
            </a:r>
            <a:r>
              <a:rPr lang="en-US" dirty="0" err="1"/>
              <a:t>bilawdo</a:t>
            </a:r>
            <a:r>
              <a:rPr lang="en-US" dirty="0"/>
              <a:t> ama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dhammaado</a:t>
            </a:r>
            <a:r>
              <a:rPr lang="en-US" dirty="0"/>
              <a:t>, </a:t>
            </a:r>
            <a:r>
              <a:rPr lang="en-US" dirty="0" err="1"/>
              <a:t>foolxumada</a:t>
            </a:r>
            <a:r>
              <a:rPr lang="en-US" dirty="0"/>
              <a:t> ka </a:t>
            </a:r>
            <a:r>
              <a:rPr lang="en-US" dirty="0" err="1"/>
              <a:t>sokow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lumaya</a:t>
            </a:r>
            <a:r>
              <a:rPr lang="en-US" dirty="0"/>
              <a:t> </a:t>
            </a:r>
            <a:r>
              <a:rPr lang="en-US" dirty="0" err="1"/>
              <a:t>garashada</a:t>
            </a:r>
            <a:r>
              <a:rPr lang="en-US" dirty="0"/>
              <a:t> </a:t>
            </a:r>
            <a:r>
              <a:rPr lang="en-US" dirty="0" err="1"/>
              <a:t>macnaha</a:t>
            </a:r>
            <a:r>
              <a:rPr lang="en-US" dirty="0"/>
              <a:t>. </a:t>
            </a:r>
            <a:r>
              <a:rPr lang="en-US" dirty="0" err="1"/>
              <a:t>Haddaba</a:t>
            </a:r>
            <a:r>
              <a:rPr lang="en-US" dirty="0"/>
              <a:t> </a:t>
            </a:r>
            <a:r>
              <a:rPr lang="en-US" dirty="0" err="1"/>
              <a:t>astaamaha</a:t>
            </a:r>
            <a:r>
              <a:rPr lang="en-US" dirty="0"/>
              <a:t> u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mudan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hadalka</a:t>
            </a:r>
            <a:r>
              <a:rPr lang="en-US" dirty="0"/>
              <a:t> </a:t>
            </a:r>
            <a:r>
              <a:rPr lang="en-US" dirty="0" err="1"/>
              <a:t>qoran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agaasimaa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kuwan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socda</a:t>
            </a:r>
            <a:r>
              <a:rPr lang="en-US" dirty="0"/>
              <a:t>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5119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7C7F3C-CEC2-99E9-4152-EB8CE735EA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87D24-9C46-A4C0-0C4C-408E5262F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305786-383D-B4C5-E716-CCD5ADC046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558"/>
            <a:ext cx="9858154" cy="468840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b="1" dirty="0"/>
              <a:t>Sadar </a:t>
            </a:r>
            <a:r>
              <a:rPr lang="en-US" b="1" dirty="0" err="1"/>
              <a:t>cusub</a:t>
            </a:r>
            <a:endParaRPr lang="en-US" b="1" dirty="0"/>
          </a:p>
          <a:p>
            <a:r>
              <a:rPr lang="en-US" dirty="0"/>
              <a:t>Hadal </a:t>
            </a:r>
            <a:r>
              <a:rPr lang="en-US" dirty="0" err="1"/>
              <a:t>wal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qorayo</a:t>
            </a:r>
            <a:r>
              <a:rPr lang="en-US" dirty="0"/>
              <a:t> </a:t>
            </a:r>
            <a:r>
              <a:rPr lang="en-US" dirty="0" err="1"/>
              <a:t>dabcan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la ga </a:t>
            </a:r>
            <a:r>
              <a:rPr lang="en-US" dirty="0" err="1"/>
              <a:t>bilaabaa</a:t>
            </a:r>
            <a:r>
              <a:rPr lang="en-US" dirty="0"/>
              <a:t> </a:t>
            </a:r>
            <a:r>
              <a:rPr lang="en-US" dirty="0" err="1"/>
              <a:t>sadar</a:t>
            </a:r>
            <a:r>
              <a:rPr lang="en-US" dirty="0"/>
              <a:t> </a:t>
            </a:r>
            <a:r>
              <a:rPr lang="en-US" dirty="0" err="1"/>
              <a:t>cusub</a:t>
            </a:r>
            <a:r>
              <a:rPr lang="en-US" dirty="0"/>
              <a:t>. </a:t>
            </a:r>
            <a:r>
              <a:rPr lang="en-US" dirty="0" err="1"/>
              <a:t>Sadarkaa</a:t>
            </a:r>
            <a:r>
              <a:rPr lang="en-US" dirty="0"/>
              <a:t> </a:t>
            </a:r>
            <a:r>
              <a:rPr lang="en-US" dirty="0" err="1"/>
              <a:t>eraygiisa</a:t>
            </a:r>
            <a:r>
              <a:rPr lang="en-US" dirty="0"/>
              <a:t> </a:t>
            </a:r>
            <a:r>
              <a:rPr lang="en-US" dirty="0" err="1"/>
              <a:t>kowaad</a:t>
            </a:r>
            <a:r>
              <a:rPr lang="en-US" dirty="0"/>
              <a:t> </a:t>
            </a:r>
            <a:r>
              <a:rPr lang="en-US" dirty="0" err="1"/>
              <a:t>xarafkiisa</a:t>
            </a:r>
            <a:r>
              <a:rPr lang="en-US" dirty="0"/>
              <a:t> </a:t>
            </a:r>
            <a:r>
              <a:rPr lang="en-US" dirty="0" err="1"/>
              <a:t>kowaad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in nu </a:t>
            </a:r>
            <a:r>
              <a:rPr lang="en-US" dirty="0" err="1"/>
              <a:t>weynaadaa</a:t>
            </a:r>
            <a:r>
              <a:rPr lang="en-US" dirty="0"/>
              <a:t>.</a:t>
            </a:r>
          </a:p>
          <a:p>
            <a:r>
              <a:rPr lang="en-US" dirty="0" err="1"/>
              <a:t>Saddex</a:t>
            </a:r>
            <a:r>
              <a:rPr lang="en-US" dirty="0"/>
              <a:t> </a:t>
            </a:r>
            <a:r>
              <a:rPr lang="en-US" dirty="0" err="1"/>
              <a:t>siyaalood</a:t>
            </a:r>
            <a:r>
              <a:rPr lang="en-US" dirty="0"/>
              <a:t> </a:t>
            </a:r>
            <a:r>
              <a:rPr lang="en-US" dirty="0" err="1"/>
              <a:t>ayuuna</a:t>
            </a:r>
            <a:r>
              <a:rPr lang="en-US" dirty="0"/>
              <a:t> </a:t>
            </a:r>
            <a:r>
              <a:rPr lang="en-US" dirty="0" err="1"/>
              <a:t>sadarka</a:t>
            </a:r>
            <a:r>
              <a:rPr lang="en-US" dirty="0"/>
              <a:t> </a:t>
            </a:r>
            <a:r>
              <a:rPr lang="en-US" dirty="0" err="1"/>
              <a:t>cusubi</a:t>
            </a:r>
            <a:r>
              <a:rPr lang="en-US" dirty="0"/>
              <a:t> u </a:t>
            </a:r>
            <a:r>
              <a:rPr lang="en-US" dirty="0" err="1"/>
              <a:t>bilawdaa</a:t>
            </a:r>
            <a:r>
              <a:rPr lang="en-US" dirty="0"/>
              <a:t>: Mar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bilowga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qoraalka</a:t>
            </a:r>
            <a:r>
              <a:rPr lang="en-US" dirty="0"/>
              <a:t>, mar kale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cutub</a:t>
            </a:r>
            <a:r>
              <a:rPr lang="en-US" dirty="0"/>
              <a:t> </a:t>
            </a:r>
            <a:r>
              <a:rPr lang="en-US" dirty="0" err="1"/>
              <a:t>qaraalka</a:t>
            </a:r>
            <a:r>
              <a:rPr lang="en-US" dirty="0"/>
              <a:t> ka mid ah, mar </a:t>
            </a:r>
            <a:r>
              <a:rPr lang="en-US" dirty="0" err="1"/>
              <a:t>saddexaadna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>
                <a:solidFill>
                  <a:schemeClr val="accent1"/>
                </a:solidFill>
              </a:rPr>
              <a:t>faqrad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cusub</a:t>
            </a:r>
            <a:r>
              <a:rPr lang="en-US" dirty="0">
                <a:solidFill>
                  <a:schemeClr val="accent1"/>
                </a:solidFill>
              </a:rPr>
              <a:t>  </a:t>
            </a:r>
          </a:p>
          <a:p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/>
              <a:t>Faqradaha</a:t>
            </a:r>
            <a:r>
              <a:rPr lang="en-US" dirty="0"/>
              <a:t> mid </a:t>
            </a:r>
            <a:r>
              <a:rPr lang="en-US" dirty="0" err="1"/>
              <a:t>walba</a:t>
            </a:r>
            <a:r>
              <a:rPr lang="en-US" dirty="0"/>
              <a:t> ta ka </a:t>
            </a:r>
            <a:r>
              <a:rPr lang="en-US" dirty="0" err="1"/>
              <a:t>korraysa</a:t>
            </a:r>
            <a:r>
              <a:rPr lang="en-US" dirty="0"/>
              <a:t> </a:t>
            </a:r>
            <a:r>
              <a:rPr lang="en-US" dirty="0" err="1"/>
              <a:t>hal</a:t>
            </a:r>
            <a:r>
              <a:rPr lang="en-US" dirty="0"/>
              <a:t> </a:t>
            </a:r>
            <a:r>
              <a:rPr lang="en-US" dirty="0" err="1"/>
              <a:t>tallaabo</a:t>
            </a:r>
            <a:r>
              <a:rPr lang="en-US" dirty="0"/>
              <a:t> 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faqraddii</a:t>
            </a:r>
            <a:r>
              <a:rPr lang="en-US" dirty="0"/>
              <a:t> kore </a:t>
            </a:r>
            <a:r>
              <a:rPr lang="en-US" dirty="0" err="1"/>
              <a:t>hoos</a:t>
            </a:r>
            <a:r>
              <a:rPr lang="en-US" dirty="0"/>
              <a:t> loo ga </a:t>
            </a:r>
            <a:r>
              <a:rPr lang="en-US" dirty="0" err="1"/>
              <a:t>durkaa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9409036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2293F-0859-2043-1EBC-CC55FB3FA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DFEF-869F-377E-731A-8C1CD0B84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FE18B7-630C-4FEF-C487-F3151FCCF2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8558"/>
            <a:ext cx="11070265" cy="4688405"/>
          </a:xfrm>
        </p:spPr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b="1" dirty="0" err="1"/>
              <a:t>Weyneynta</a:t>
            </a:r>
            <a:r>
              <a:rPr lang="en-US" b="1" dirty="0"/>
              <a:t> </a:t>
            </a:r>
            <a:r>
              <a:rPr lang="en-US" b="1" dirty="0" err="1"/>
              <a:t>xarafka</a:t>
            </a:r>
            <a:r>
              <a:rPr lang="en-US" b="1" dirty="0"/>
              <a:t> </a:t>
            </a:r>
            <a:r>
              <a:rPr lang="en-US" b="1" dirty="0" err="1"/>
              <a:t>kowaad</a:t>
            </a:r>
            <a:r>
              <a:rPr lang="en-US" b="1" dirty="0"/>
              <a:t> </a:t>
            </a:r>
            <a:r>
              <a:rPr lang="en-US" b="1" dirty="0" err="1"/>
              <a:t>magac</a:t>
            </a:r>
            <a:r>
              <a:rPr lang="en-US" b="1" dirty="0"/>
              <a:t> </a:t>
            </a:r>
            <a:r>
              <a:rPr lang="en-US" b="1" dirty="0" err="1"/>
              <a:t>walba</a:t>
            </a:r>
            <a:r>
              <a:rPr lang="en-US" b="1" dirty="0"/>
              <a:t> </a:t>
            </a:r>
            <a:r>
              <a:rPr lang="en-US" b="1" dirty="0" err="1"/>
              <a:t>oo</a:t>
            </a:r>
            <a:r>
              <a:rPr lang="en-US" b="1" dirty="0"/>
              <a:t> </a:t>
            </a:r>
            <a:r>
              <a:rPr lang="en-US" b="1" dirty="0" err="1"/>
              <a:t>gaar</a:t>
            </a:r>
            <a:r>
              <a:rPr lang="en-US" b="1" dirty="0"/>
              <a:t> ah</a:t>
            </a:r>
          </a:p>
          <a:p>
            <a:r>
              <a:rPr lang="en-US" dirty="0" err="1"/>
              <a:t>Shardigaa</a:t>
            </a:r>
            <a:r>
              <a:rPr lang="en-US" dirty="0"/>
              <a:t> </a:t>
            </a:r>
            <a:r>
              <a:rPr lang="en-US" dirty="0" err="1"/>
              <a:t>badanaa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la is la </a:t>
            </a:r>
            <a:r>
              <a:rPr lang="en-US" dirty="0" err="1"/>
              <a:t>yaqaan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tusaale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la </a:t>
            </a:r>
            <a:r>
              <a:rPr lang="en-US" dirty="0" err="1"/>
              <a:t>wada</a:t>
            </a:r>
            <a:r>
              <a:rPr lang="en-US" dirty="0"/>
              <a:t> </a:t>
            </a:r>
            <a:r>
              <a:rPr lang="en-US" dirty="0" err="1"/>
              <a:t>qoraa</a:t>
            </a:r>
            <a:r>
              <a:rPr lang="en-US" dirty="0"/>
              <a:t>: </a:t>
            </a:r>
            <a:r>
              <a:rPr lang="en-US" dirty="0" err="1"/>
              <a:t>Axmed</a:t>
            </a:r>
            <a:r>
              <a:rPr lang="en-US" dirty="0"/>
              <a:t>, </a:t>
            </a:r>
            <a:r>
              <a:rPr lang="en-US" dirty="0" err="1"/>
              <a:t>Hargeysa</a:t>
            </a:r>
            <a:r>
              <a:rPr lang="en-US" dirty="0"/>
              <a:t>, Afrika IWM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en-US" b="1" dirty="0" err="1"/>
              <a:t>Hakad</a:t>
            </a:r>
            <a:r>
              <a:rPr lang="en-US" b="1" dirty="0"/>
              <a:t> </a:t>
            </a:r>
            <a:r>
              <a:rPr lang="en-US" sz="3200" b="1" dirty="0"/>
              <a:t>,</a:t>
            </a:r>
          </a:p>
          <a:p>
            <a:r>
              <a:rPr lang="en-US" dirty="0" err="1"/>
              <a:t>Hakadka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gaagaabiyaa</a:t>
            </a:r>
            <a:r>
              <a:rPr lang="en-US" dirty="0"/>
              <a:t> </a:t>
            </a:r>
            <a:r>
              <a:rPr lang="en-US" dirty="0" err="1"/>
              <a:t>jumladda</a:t>
            </a:r>
            <a:r>
              <a:rPr lang="en-US" dirty="0"/>
              <a:t> </a:t>
            </a:r>
            <a:r>
              <a:rPr lang="en-US" dirty="0" err="1"/>
              <a:t>dheer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loo </a:t>
            </a:r>
            <a:r>
              <a:rPr lang="en-US" dirty="0" err="1"/>
              <a:t>muujiyo</a:t>
            </a:r>
            <a:r>
              <a:rPr lang="en-US" dirty="0"/>
              <a:t> </a:t>
            </a:r>
            <a:r>
              <a:rPr lang="en-US" dirty="0" err="1"/>
              <a:t>meel</a:t>
            </a:r>
            <a:r>
              <a:rPr lang="en-US" dirty="0"/>
              <a:t> </a:t>
            </a:r>
            <a:r>
              <a:rPr lang="en-US" dirty="0" err="1"/>
              <a:t>akhriska</a:t>
            </a:r>
            <a:r>
              <a:rPr lang="en-US" dirty="0"/>
              <a:t> too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neefsan</a:t>
            </a:r>
            <a:r>
              <a:rPr lang="en-US" dirty="0"/>
              <a:t> karo, </a:t>
            </a:r>
            <a:r>
              <a:rPr lang="en-US" dirty="0" err="1"/>
              <a:t>waayo</a:t>
            </a:r>
            <a:r>
              <a:rPr lang="en-US" dirty="0"/>
              <a:t> </a:t>
            </a:r>
            <a:r>
              <a:rPr lang="en-US" dirty="0" err="1"/>
              <a:t>kolka</a:t>
            </a:r>
            <a:r>
              <a:rPr lang="en-US" dirty="0"/>
              <a:t> la </a:t>
            </a:r>
            <a:r>
              <a:rPr lang="en-US" dirty="0" err="1"/>
              <a:t>hadlayaba</a:t>
            </a:r>
            <a:r>
              <a:rPr lang="en-US" dirty="0"/>
              <a:t> la ma </a:t>
            </a:r>
            <a:r>
              <a:rPr lang="en-US" dirty="0" err="1"/>
              <a:t>duddubiyo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la </a:t>
            </a:r>
            <a:r>
              <a:rPr lang="en-US" dirty="0" err="1"/>
              <a:t>yara</a:t>
            </a:r>
            <a:r>
              <a:rPr lang="en-US" dirty="0"/>
              <a:t> </a:t>
            </a:r>
            <a:r>
              <a:rPr lang="en-US" dirty="0" err="1"/>
              <a:t>hak'hakiyaa</a:t>
            </a:r>
            <a:r>
              <a:rPr lang="en-US" dirty="0"/>
              <a:t>. </a:t>
            </a:r>
            <a:r>
              <a:rPr lang="en-US" dirty="0" err="1"/>
              <a:t>Faallo</a:t>
            </a:r>
            <a:r>
              <a:rPr lang="en-US" dirty="0"/>
              <a:t> yar ama </a:t>
            </a:r>
            <a:r>
              <a:rPr lang="en-US" dirty="0" err="1"/>
              <a:t>qeexid</a:t>
            </a:r>
            <a:r>
              <a:rPr lang="en-US" dirty="0"/>
              <a:t> </a:t>
            </a:r>
            <a:r>
              <a:rPr lang="en-US" dirty="0" err="1"/>
              <a:t>gaaban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</a:t>
            </a:r>
            <a:r>
              <a:rPr lang="en-US" dirty="0" err="1"/>
              <a:t>jumladda</a:t>
            </a:r>
            <a:r>
              <a:rPr lang="en-US" dirty="0"/>
              <a:t> </a:t>
            </a:r>
            <a:r>
              <a:rPr lang="en-US" dirty="0" err="1"/>
              <a:t>dhex</a:t>
            </a:r>
            <a:r>
              <a:rPr lang="en-US" dirty="0"/>
              <a:t> </a:t>
            </a:r>
            <a:r>
              <a:rPr lang="en-US" dirty="0" err="1"/>
              <a:t>gashanayso</a:t>
            </a:r>
            <a:r>
              <a:rPr lang="en-US" dirty="0"/>
              <a:t> </a:t>
            </a:r>
            <a:r>
              <a:rPr lang="en-US" dirty="0" err="1"/>
              <a:t>qudheeda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hakad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xidhaa</a:t>
            </a:r>
            <a:r>
              <a:rPr lang="en-US" dirty="0"/>
              <a:t>.</a:t>
            </a:r>
          </a:p>
          <a:p>
            <a:r>
              <a:rPr lang="en-US" dirty="0" err="1"/>
              <a:t>Astaantan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tan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xigta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joogsi</a:t>
            </a:r>
            <a:r>
              <a:rPr lang="en-US" dirty="0"/>
              <a:t> </a:t>
            </a:r>
            <a:r>
              <a:rPr lang="en-US" dirty="0" err="1"/>
              <a:t>labadaba</a:t>
            </a:r>
            <a:r>
              <a:rPr lang="en-US" dirty="0"/>
              <a:t> </a:t>
            </a:r>
            <a:r>
              <a:rPr lang="en-US" dirty="0" err="1"/>
              <a:t>dadka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qorista</a:t>
            </a:r>
            <a:r>
              <a:rPr lang="en-US" dirty="0"/>
              <a:t> </a:t>
            </a:r>
            <a:r>
              <a:rPr lang="en-US" dirty="0" err="1"/>
              <a:t>caadaysani</a:t>
            </a:r>
            <a:r>
              <a:rPr lang="en-US" dirty="0"/>
              <a:t> </a:t>
            </a:r>
            <a:r>
              <a:rPr lang="en-US" dirty="0" err="1"/>
              <a:t>dhibaato</a:t>
            </a:r>
            <a:r>
              <a:rPr lang="en-US" dirty="0"/>
              <a:t> </a:t>
            </a:r>
            <a:r>
              <a:rPr lang="en-US" dirty="0" err="1"/>
              <a:t>ayay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qabaan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0478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9AED5D-F823-4CF2-2BC0-967E68D185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EFCF2-D83A-095A-247D-2FF7FCCAF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FE939-A407-A624-9809-9C89B9362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8558"/>
            <a:ext cx="11070265" cy="4688405"/>
          </a:xfrm>
        </p:spPr>
        <p:txBody>
          <a:bodyPr/>
          <a:lstStyle/>
          <a:p>
            <a:pPr marL="514350" indent="-514350">
              <a:buFont typeface="+mj-lt"/>
              <a:buAutoNum type="arabicPeriod" startAt="4"/>
            </a:pPr>
            <a:r>
              <a:rPr lang="en-US" b="1" dirty="0" err="1"/>
              <a:t>Joogsi</a:t>
            </a:r>
            <a:r>
              <a:rPr lang="en-US" b="1" dirty="0"/>
              <a:t> .</a:t>
            </a:r>
          </a:p>
          <a:p>
            <a:r>
              <a:rPr lang="en-US" dirty="0"/>
              <a:t>Waa </a:t>
            </a:r>
            <a:r>
              <a:rPr lang="en-US" dirty="0" err="1"/>
              <a:t>marka</a:t>
            </a:r>
            <a:r>
              <a:rPr lang="en-US" dirty="0"/>
              <a:t> </a:t>
            </a:r>
            <a:r>
              <a:rPr lang="en-US" dirty="0" err="1"/>
              <a:t>jumaladdu</a:t>
            </a:r>
            <a:r>
              <a:rPr lang="en-US" dirty="0"/>
              <a:t> </a:t>
            </a:r>
            <a:r>
              <a:rPr lang="en-US" dirty="0" err="1"/>
              <a:t>dhammaato</a:t>
            </a:r>
            <a:r>
              <a:rPr lang="en-US" dirty="0"/>
              <a:t> </a:t>
            </a:r>
            <a:r>
              <a:rPr lang="en-US" dirty="0" err="1"/>
              <a:t>iyada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macne</a:t>
            </a:r>
            <a:r>
              <a:rPr lang="en-US" dirty="0"/>
              <a:t> </a:t>
            </a:r>
            <a:r>
              <a:rPr lang="en-US" dirty="0" err="1"/>
              <a:t>buuxa</a:t>
            </a:r>
            <a:r>
              <a:rPr lang="en-US" dirty="0"/>
              <a:t> </a:t>
            </a:r>
            <a:r>
              <a:rPr lang="en-US" dirty="0" err="1"/>
              <a:t>bixisay</a:t>
            </a:r>
            <a:r>
              <a:rPr lang="en-US" dirty="0"/>
              <a:t>, </a:t>
            </a:r>
            <a:r>
              <a:rPr lang="en-US" dirty="0" err="1"/>
              <a:t>isla</a:t>
            </a:r>
            <a:r>
              <a:rPr lang="en-US" dirty="0"/>
              <a:t> </a:t>
            </a:r>
            <a:r>
              <a:rPr lang="en-US" dirty="0" err="1"/>
              <a:t>markaa</a:t>
            </a:r>
            <a:r>
              <a:rPr lang="en-US" dirty="0"/>
              <a:t> ka </a:t>
            </a:r>
            <a:r>
              <a:rPr lang="en-US" dirty="0" err="1"/>
              <a:t>soocmi</a:t>
            </a:r>
            <a:r>
              <a:rPr lang="en-US" dirty="0"/>
              <a:t> </a:t>
            </a:r>
            <a:r>
              <a:rPr lang="en-US" dirty="0" err="1"/>
              <a:t>karta</a:t>
            </a:r>
            <a:r>
              <a:rPr lang="en-US" dirty="0"/>
              <a:t> </a:t>
            </a:r>
            <a:r>
              <a:rPr lang="en-US" dirty="0" err="1"/>
              <a:t>jumladda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xigta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b="1" dirty="0" err="1"/>
              <a:t>Astaan</a:t>
            </a:r>
            <a:r>
              <a:rPr lang="en-US" b="1" dirty="0"/>
              <a:t> </a:t>
            </a:r>
            <a:r>
              <a:rPr lang="en-US" b="1" dirty="0" err="1"/>
              <a:t>wayddüneed</a:t>
            </a:r>
            <a:r>
              <a:rPr lang="en-US" b="1" dirty="0"/>
              <a:t> ?</a:t>
            </a:r>
          </a:p>
          <a:p>
            <a:r>
              <a:rPr lang="en-US" dirty="0"/>
              <a:t>Waa </a:t>
            </a:r>
            <a:r>
              <a:rPr lang="en-US" dirty="0" err="1"/>
              <a:t>calaamad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garto</a:t>
            </a:r>
            <a:r>
              <a:rPr lang="en-US" dirty="0"/>
              <a:t> </a:t>
            </a:r>
            <a:r>
              <a:rPr lang="en-US" dirty="0" err="1"/>
              <a:t>hadalku</a:t>
            </a:r>
            <a:r>
              <a:rPr lang="en-US" dirty="0"/>
              <a:t> in un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su'aal</a:t>
            </a:r>
            <a:r>
              <a:rPr lang="en-US" dirty="0"/>
              <a:t> </a:t>
            </a:r>
            <a:r>
              <a:rPr lang="en-US" dirty="0" err="1"/>
              <a:t>xitaa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warcelin</a:t>
            </a:r>
            <a:r>
              <a:rPr lang="en-US" dirty="0"/>
              <a:t> loo ga </a:t>
            </a:r>
            <a:r>
              <a:rPr lang="en-US" dirty="0" err="1"/>
              <a:t>baahnayn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 startAt="6"/>
            </a:pPr>
            <a:r>
              <a:rPr lang="en-US" b="1" dirty="0" err="1"/>
              <a:t>Astaan</a:t>
            </a:r>
            <a:r>
              <a:rPr lang="en-US" b="1" dirty="0"/>
              <a:t> </a:t>
            </a:r>
            <a:r>
              <a:rPr lang="en-US" b="1" dirty="0" err="1"/>
              <a:t>wayddüneed</a:t>
            </a:r>
            <a:r>
              <a:rPr lang="en-US" b="1" dirty="0"/>
              <a:t> ?</a:t>
            </a:r>
          </a:p>
          <a:p>
            <a:r>
              <a:rPr lang="en-US" dirty="0"/>
              <a:t>Waa </a:t>
            </a:r>
            <a:r>
              <a:rPr lang="en-US" dirty="0" err="1"/>
              <a:t>calaamad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garto</a:t>
            </a:r>
            <a:r>
              <a:rPr lang="en-US" dirty="0"/>
              <a:t> </a:t>
            </a:r>
            <a:r>
              <a:rPr lang="en-US" dirty="0" err="1"/>
              <a:t>hadalku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su'aal</a:t>
            </a:r>
            <a:r>
              <a:rPr lang="en-US" dirty="0"/>
              <a:t> </a:t>
            </a:r>
            <a:r>
              <a:rPr lang="en-US" dirty="0" err="1"/>
              <a:t>xitaa</a:t>
            </a:r>
            <a:r>
              <a:rPr lang="en-US" dirty="0"/>
              <a:t> </a:t>
            </a:r>
            <a:r>
              <a:rPr lang="en-US" dirty="0" err="1"/>
              <a:t>haddii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warcelin</a:t>
            </a:r>
            <a:r>
              <a:rPr lang="en-US" dirty="0"/>
              <a:t> loo ga </a:t>
            </a:r>
            <a:r>
              <a:rPr lang="en-US" dirty="0" err="1"/>
              <a:t>baahnayn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919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E3B87-6A00-2D26-289F-CCE2B8F17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3716" cy="1325563"/>
          </a:xfrm>
        </p:spPr>
        <p:txBody>
          <a:bodyPr/>
          <a:lstStyle/>
          <a:p>
            <a:r>
              <a:rPr lang="en-US" b="1" dirty="0" err="1"/>
              <a:t>Isirka</a:t>
            </a:r>
            <a:r>
              <a:rPr lang="en-US" b="1" dirty="0"/>
              <a:t> </a:t>
            </a:r>
            <a:r>
              <a:rPr lang="en-US" b="1" dirty="0" err="1"/>
              <a:t>Awoowayaashii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8091C-E47F-C13E-3F9D-B33EDCA39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071884" cy="435133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Muddo</a:t>
            </a:r>
            <a:r>
              <a:rPr lang="en-US" dirty="0"/>
              <a:t> </a:t>
            </a:r>
            <a:r>
              <a:rPr lang="en-US" dirty="0" err="1"/>
              <a:t>laga</a:t>
            </a:r>
            <a:r>
              <a:rPr lang="en-US" dirty="0"/>
              <a:t> </a:t>
            </a:r>
            <a:r>
              <a:rPr lang="en-US" dirty="0" err="1"/>
              <a:t>joogo</a:t>
            </a:r>
            <a:r>
              <a:rPr lang="en-US" dirty="0"/>
              <a:t> </a:t>
            </a:r>
            <a:r>
              <a:rPr lang="en-US" b="1" dirty="0"/>
              <a:t>(10’000) </a:t>
            </a:r>
            <a:r>
              <a:rPr lang="en-US" dirty="0" err="1"/>
              <a:t>sano</a:t>
            </a:r>
            <a:r>
              <a:rPr lang="en-US" dirty="0"/>
              <a:t> ka </a:t>
            </a:r>
            <a:r>
              <a:rPr lang="en-US" dirty="0" err="1"/>
              <a:t>hor</a:t>
            </a:r>
            <a:r>
              <a:rPr lang="en-US" dirty="0"/>
              <a:t> (</a:t>
            </a:r>
            <a:r>
              <a:rPr lang="en-US" dirty="0" err="1"/>
              <a:t>dh.c</a:t>
            </a:r>
            <a:r>
              <a:rPr lang="en-US" dirty="0"/>
              <a:t>.),</a:t>
            </a:r>
            <a:r>
              <a:rPr lang="en-US" dirty="0" err="1"/>
              <a:t>ayaa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sheega</a:t>
            </a:r>
            <a:r>
              <a:rPr lang="en-US" dirty="0"/>
              <a:t> in </a:t>
            </a:r>
            <a:r>
              <a:rPr lang="en-US" dirty="0" err="1"/>
              <a:t>jinsiga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Xaamiga</a:t>
            </a:r>
            <a:r>
              <a:rPr lang="en-US" b="1" dirty="0"/>
              <a:t> “ </a:t>
            </a:r>
            <a:r>
              <a:rPr lang="en-US" dirty="0"/>
              <a:t>ah </a:t>
            </a:r>
            <a:r>
              <a:rPr lang="en-US" dirty="0" err="1"/>
              <a:t>ee</a:t>
            </a:r>
            <a:r>
              <a:rPr lang="en-US" dirty="0"/>
              <a:t> ay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jeedaan</a:t>
            </a:r>
            <a:r>
              <a:rPr lang="en-US" dirty="0"/>
              <a:t> </a:t>
            </a:r>
            <a:r>
              <a:rPr lang="en-US" dirty="0" err="1"/>
              <a:t>Awoowayaashii</a:t>
            </a:r>
            <a:r>
              <a:rPr lang="en-US" dirty="0"/>
              <a:t> </a:t>
            </a:r>
            <a:r>
              <a:rPr lang="en-US" dirty="0" err="1"/>
              <a:t>hore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noolaan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dirty="0" err="1"/>
              <a:t>hareeraha</a:t>
            </a:r>
            <a:r>
              <a:rPr lang="en-US" dirty="0"/>
              <a:t> </a:t>
            </a:r>
            <a:r>
              <a:rPr lang="en-US" dirty="0" err="1"/>
              <a:t>dhulka</a:t>
            </a:r>
            <a:r>
              <a:rPr lang="en-US" dirty="0"/>
              <a:t> </a:t>
            </a:r>
            <a:r>
              <a:rPr lang="en-US" dirty="0" err="1"/>
              <a:t>buuralleyda</a:t>
            </a:r>
            <a:r>
              <a:rPr lang="en-US" dirty="0"/>
              <a:t> ah </a:t>
            </a:r>
            <a:r>
              <a:rPr lang="en-US" dirty="0" err="1"/>
              <a:t>ee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Qawqaaz</a:t>
            </a:r>
            <a:r>
              <a:rPr lang="en-US" b="1" dirty="0"/>
              <a:t>”,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taalla</a:t>
            </a:r>
            <a:r>
              <a:rPr lang="en-US" dirty="0"/>
              <a:t> </a:t>
            </a:r>
            <a:r>
              <a:rPr lang="en-US" dirty="0" err="1"/>
              <a:t>bartamaha</a:t>
            </a:r>
            <a:r>
              <a:rPr lang="en-US" dirty="0"/>
              <a:t> </a:t>
            </a:r>
            <a:r>
              <a:rPr lang="en-US" dirty="0" err="1"/>
              <a:t>waqooyibari</a:t>
            </a:r>
            <a:r>
              <a:rPr lang="en-US" dirty="0"/>
              <a:t> "</a:t>
            </a:r>
            <a:r>
              <a:rPr lang="en-US" dirty="0" err="1"/>
              <a:t>Aasiya</a:t>
            </a:r>
            <a:r>
              <a:rPr lang="en-US" dirty="0"/>
              <a:t>",</a:t>
            </a:r>
            <a:r>
              <a:rPr lang="en-US" dirty="0" err="1"/>
              <a:t>oo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“</a:t>
            </a:r>
            <a:r>
              <a:rPr lang="en-US" dirty="0" err="1"/>
              <a:t>Bariga</a:t>
            </a:r>
            <a:r>
              <a:rPr lang="en-US" dirty="0"/>
              <a:t> </a:t>
            </a:r>
            <a:r>
              <a:rPr lang="en-US" dirty="0" err="1"/>
              <a:t>dhaw</a:t>
            </a:r>
            <a:r>
              <a:rPr lang="en-US" dirty="0"/>
              <a:t>”.</a:t>
            </a:r>
          </a:p>
          <a:p>
            <a:r>
              <a:rPr lang="en-US" dirty="0" err="1"/>
              <a:t>Mudda</a:t>
            </a:r>
            <a:r>
              <a:rPr lang="en-US" dirty="0"/>
              <a:t> </a:t>
            </a:r>
            <a:r>
              <a:rPr lang="en-US" dirty="0" err="1"/>
              <a:t>kadibna</a:t>
            </a:r>
            <a:r>
              <a:rPr lang="en-US" dirty="0"/>
              <a:t> </a:t>
            </a:r>
            <a:r>
              <a:rPr lang="en-US" dirty="0" err="1"/>
              <a:t>jinsigii</a:t>
            </a:r>
            <a:r>
              <a:rPr lang="en-US" dirty="0"/>
              <a:t> </a:t>
            </a:r>
            <a:r>
              <a:rPr lang="en-US" b="1" dirty="0" err="1"/>
              <a:t>Xaamigu</a:t>
            </a:r>
            <a:r>
              <a:rPr lang="en-US" dirty="0"/>
              <a:t> 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u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hayaamay</a:t>
            </a:r>
            <a:r>
              <a:rPr lang="en-US" dirty="0"/>
              <a:t> </a:t>
            </a:r>
            <a:r>
              <a:rPr lang="en-US" dirty="0" err="1"/>
              <a:t>galbeedka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</a:t>
            </a:r>
            <a:r>
              <a:rPr lang="en-US" b="1" dirty="0" err="1"/>
              <a:t>Aasiya</a:t>
            </a:r>
            <a:r>
              <a:rPr lang="en-US" dirty="0"/>
              <a:t>, </a:t>
            </a:r>
            <a:r>
              <a:rPr lang="en-US" dirty="0" err="1"/>
              <a:t>ee</a:t>
            </a:r>
            <a:r>
              <a:rPr lang="en-US" dirty="0"/>
              <a:t> ah </a:t>
            </a:r>
            <a:r>
              <a:rPr lang="en-US" dirty="0" err="1"/>
              <a:t>halka</a:t>
            </a:r>
            <a:r>
              <a:rPr lang="en-US" dirty="0"/>
              <a:t> </a:t>
            </a:r>
            <a:r>
              <a:rPr lang="en-US" dirty="0" err="1"/>
              <a:t>maanta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Jasiiradda</a:t>
            </a:r>
            <a:r>
              <a:rPr lang="en-US" b="1" dirty="0"/>
              <a:t> </a:t>
            </a:r>
            <a:r>
              <a:rPr lang="en-US" b="1" dirty="0" err="1"/>
              <a:t>carabta</a:t>
            </a:r>
            <a:r>
              <a:rPr lang="en-US" b="1" dirty="0"/>
              <a:t>",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uuna</a:t>
            </a:r>
            <a:r>
              <a:rPr lang="en-US" dirty="0"/>
              <a:t> ka </a:t>
            </a:r>
            <a:r>
              <a:rPr lang="en-US" dirty="0" err="1"/>
              <a:t>koobna</a:t>
            </a:r>
            <a:r>
              <a:rPr lang="en-US" dirty="0"/>
              <a:t> </a:t>
            </a:r>
            <a:r>
              <a:rPr lang="en-US" dirty="0" err="1"/>
              <a:t>jinsiga</a:t>
            </a:r>
            <a:r>
              <a:rPr lang="en-US" dirty="0"/>
              <a:t> </a:t>
            </a:r>
            <a:r>
              <a:rPr lang="en-US" b="1" dirty="0" err="1"/>
              <a:t>Xaamigu</a:t>
            </a:r>
            <a:r>
              <a:rPr lang="en-US" b="1" dirty="0"/>
              <a:t> (3) </a:t>
            </a:r>
            <a:r>
              <a:rPr lang="en-US" dirty="0" err="1"/>
              <a:t>qolo</a:t>
            </a:r>
            <a:r>
              <a:rPr lang="en-US" dirty="0"/>
              <a:t>, </a:t>
            </a:r>
            <a:r>
              <a:rPr lang="en-US" dirty="0" err="1"/>
              <a:t>oo</a:t>
            </a:r>
            <a:r>
              <a:rPr lang="en-US" dirty="0"/>
              <a:t> kala </a:t>
            </a:r>
            <a:r>
              <a:rPr lang="en-US" dirty="0" err="1"/>
              <a:t>ahaayeen</a:t>
            </a:r>
            <a:r>
              <a:rPr lang="en-US" dirty="0"/>
              <a:t> </a:t>
            </a:r>
            <a:r>
              <a:rPr lang="en-US" b="1" dirty="0"/>
              <a:t>”</a:t>
            </a:r>
            <a:r>
              <a:rPr lang="en-US" b="1" dirty="0" err="1"/>
              <a:t>Masar,Kuush,iyo</a:t>
            </a:r>
            <a:r>
              <a:rPr lang="en-US" b="1" dirty="0"/>
              <a:t> </a:t>
            </a:r>
            <a:r>
              <a:rPr lang="en-US" b="1" dirty="0" err="1"/>
              <a:t>Buuth</a:t>
            </a:r>
            <a:r>
              <a:rPr lang="en-US" b="1" dirty="0"/>
              <a:t>”,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ilma</a:t>
            </a:r>
            <a:r>
              <a:rPr lang="en-US" dirty="0"/>
              <a:t> </a:t>
            </a:r>
            <a:r>
              <a:rPr lang="en-US" b="1" dirty="0" err="1"/>
              <a:t>Xaam</a:t>
            </a:r>
            <a:r>
              <a:rPr lang="en-US" b="1" dirty="0"/>
              <a:t> bin </a:t>
            </a:r>
            <a:r>
              <a:rPr lang="en-US" b="1" dirty="0" err="1"/>
              <a:t>Nuux</a:t>
            </a:r>
            <a:r>
              <a:rPr lang="en-US" b="1" dirty="0"/>
              <a:t> </a:t>
            </a:r>
            <a:r>
              <a:rPr lang="en-US" dirty="0" err="1"/>
              <a:t>wada</a:t>
            </a:r>
            <a:r>
              <a:rPr lang="en-US" dirty="0"/>
              <a:t> </a:t>
            </a:r>
            <a:r>
              <a:rPr lang="en-US" dirty="0" err="1"/>
              <a:t>ahaayeen</a:t>
            </a:r>
            <a:r>
              <a:rPr lang="en-US" dirty="0"/>
              <a:t> (CS).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698502-3564-502A-55AA-1330B8E2C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595" y="0"/>
            <a:ext cx="3296093" cy="260223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2937717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C0E0E-4541-E6E0-BD52-32538C0F8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61507-41B3-90CE-AAD2-36D254E5D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D7BC33-5CAC-228F-8F02-4B7CFB986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8558"/>
            <a:ext cx="11070265" cy="4688405"/>
          </a:xfrm>
        </p:spPr>
        <p:txBody>
          <a:bodyPr/>
          <a:lstStyle/>
          <a:p>
            <a:pPr marL="514350" indent="-514350">
              <a:buAutoNum type="arabicPeriod" startAt="7"/>
            </a:pPr>
            <a:r>
              <a:rPr lang="en-US" b="1" dirty="0" err="1"/>
              <a:t>Astaan</a:t>
            </a:r>
            <a:r>
              <a:rPr lang="en-US" b="1" dirty="0"/>
              <a:t> </a:t>
            </a:r>
            <a:r>
              <a:rPr lang="en-US" b="1" dirty="0" err="1"/>
              <a:t>dhawaaq</a:t>
            </a:r>
            <a:r>
              <a:rPr lang="en-US" b="1" dirty="0"/>
              <a:t> !</a:t>
            </a:r>
          </a:p>
          <a:p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qoraa</a:t>
            </a:r>
            <a:r>
              <a:rPr lang="en-US" dirty="0"/>
              <a:t> </a:t>
            </a:r>
            <a:r>
              <a:rPr lang="en-US" dirty="0" err="1"/>
              <a:t>hadalka</a:t>
            </a:r>
            <a:r>
              <a:rPr lang="en-US" dirty="0"/>
              <a:t> ah </a:t>
            </a:r>
            <a:r>
              <a:rPr lang="en-US" dirty="0" err="1"/>
              <a:t>yeedh</a:t>
            </a:r>
            <a:r>
              <a:rPr lang="en-US" dirty="0"/>
              <a:t> ama </a:t>
            </a:r>
            <a:r>
              <a:rPr lang="en-US" dirty="0" err="1"/>
              <a:t>qaylo</a:t>
            </a:r>
            <a:r>
              <a:rPr lang="en-US" dirty="0"/>
              <a:t>, </a:t>
            </a:r>
            <a:r>
              <a:rPr lang="en-US" dirty="0" err="1"/>
              <a:t>amaba</a:t>
            </a:r>
            <a:r>
              <a:rPr lang="en-US" dirty="0"/>
              <a:t> </a:t>
            </a:r>
            <a:r>
              <a:rPr lang="en-US" dirty="0" err="1"/>
              <a:t>leh</a:t>
            </a:r>
            <a:r>
              <a:rPr lang="en-US" dirty="0"/>
              <a:t> </a:t>
            </a:r>
            <a:r>
              <a:rPr lang="en-US" dirty="0" err="1"/>
              <a:t>lamafılaannimada</a:t>
            </a:r>
            <a:r>
              <a:rPr lang="en-US" dirty="0"/>
              <a:t> </a:t>
            </a:r>
            <a:r>
              <a:rPr lang="en-US" dirty="0" err="1"/>
              <a:t>sida</a:t>
            </a:r>
            <a:r>
              <a:rPr lang="en-US" dirty="0"/>
              <a:t> </a:t>
            </a:r>
            <a:r>
              <a:rPr lang="en-US" dirty="0" err="1"/>
              <a:t>naxdinta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farxadda</a:t>
            </a:r>
            <a:r>
              <a:rPr lang="en-US" dirty="0"/>
              <a:t> </a:t>
            </a:r>
            <a:r>
              <a:rPr lang="en-US" dirty="0" err="1"/>
              <a:t>weyn</a:t>
            </a:r>
            <a:r>
              <a:rPr lang="en-US" dirty="0"/>
              <a:t>, </a:t>
            </a:r>
            <a:r>
              <a:rPr lang="en-US" dirty="0" err="1"/>
              <a:t>amaba</a:t>
            </a:r>
            <a:r>
              <a:rPr lang="en-US" dirty="0"/>
              <a:t> </a:t>
            </a:r>
            <a:r>
              <a:rPr lang="en-US" dirty="0" err="1"/>
              <a:t>leh</a:t>
            </a:r>
            <a:r>
              <a:rPr lang="en-US" dirty="0"/>
              <a:t> </a:t>
            </a:r>
            <a:r>
              <a:rPr lang="en-US" dirty="0" err="1"/>
              <a:t>yaab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dirty="0" err="1"/>
              <a:t>qaadanwaa</a:t>
            </a:r>
            <a:r>
              <a:rPr lang="en-US" dirty="0"/>
              <a:t>. </a:t>
            </a:r>
          </a:p>
          <a:p>
            <a:pPr marL="514350" indent="-514350">
              <a:buFont typeface="+mj-lt"/>
              <a:buAutoNum type="arabicPeriod" startAt="8"/>
            </a:pPr>
            <a:r>
              <a:rPr lang="en-US" b="1" dirty="0" err="1"/>
              <a:t>Astaan</a:t>
            </a:r>
            <a:r>
              <a:rPr lang="en-US" b="1" dirty="0"/>
              <a:t> </a:t>
            </a:r>
            <a:r>
              <a:rPr lang="en-US" b="1" dirty="0" err="1"/>
              <a:t>qaylo</a:t>
            </a:r>
            <a:r>
              <a:rPr lang="en-US" b="1" dirty="0"/>
              <a:t> ASTAAN QAYLO</a:t>
            </a:r>
          </a:p>
          <a:p>
            <a:r>
              <a:rPr lang="en-US" dirty="0" err="1"/>
              <a:t>Erayga</a:t>
            </a:r>
            <a:r>
              <a:rPr lang="en-US" dirty="0"/>
              <a:t> ama </a:t>
            </a:r>
            <a:r>
              <a:rPr lang="en-US" dirty="0" err="1"/>
              <a:t>weedha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qoro</a:t>
            </a:r>
            <a:r>
              <a:rPr lang="en-US" dirty="0"/>
              <a:t> </a:t>
            </a:r>
            <a:r>
              <a:rPr lang="en-US" dirty="0" err="1"/>
              <a:t>xarfo</a:t>
            </a:r>
            <a:r>
              <a:rPr lang="en-US" dirty="0"/>
              <a:t> </a:t>
            </a:r>
            <a:r>
              <a:rPr lang="en-US" dirty="0" err="1"/>
              <a:t>wada</a:t>
            </a:r>
            <a:r>
              <a:rPr lang="en-US" dirty="0"/>
              <a:t> </a:t>
            </a:r>
            <a:r>
              <a:rPr lang="en-US" dirty="0" err="1"/>
              <a:t>waaweyni</a:t>
            </a:r>
            <a:r>
              <a:rPr lang="en-US" dirty="0"/>
              <a:t> wax ay </a:t>
            </a:r>
            <a:r>
              <a:rPr lang="en-US" dirty="0" err="1"/>
              <a:t>macnaysaa</a:t>
            </a:r>
            <a:r>
              <a:rPr lang="en-US" dirty="0"/>
              <a:t> </a:t>
            </a:r>
            <a:r>
              <a:rPr lang="en-US" dirty="0" err="1"/>
              <a:t>hadalkaasi</a:t>
            </a:r>
            <a:r>
              <a:rPr lang="en-US" dirty="0"/>
              <a:t> in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yahay</a:t>
            </a:r>
            <a:r>
              <a:rPr lang="en-US" dirty="0"/>
              <a:t> </a:t>
            </a:r>
            <a:r>
              <a:rPr lang="en-US" dirty="0" err="1"/>
              <a:t>qaylo</a:t>
            </a:r>
            <a:r>
              <a:rPr lang="en-US" dirty="0"/>
              <a:t> </a:t>
            </a:r>
            <a:r>
              <a:rPr lang="en-US" dirty="0" err="1"/>
              <a:t>dheer</a:t>
            </a:r>
            <a:r>
              <a:rPr lang="en-US" dirty="0"/>
              <a:t>. 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kate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loo </a:t>
            </a:r>
            <a:r>
              <a:rPr lang="en-US" dirty="0" err="1"/>
              <a:t>adeegsadaa</a:t>
            </a:r>
            <a:r>
              <a:rPr lang="en-US" dirty="0"/>
              <a:t> </a:t>
            </a:r>
            <a:r>
              <a:rPr lang="en-US" dirty="0" err="1"/>
              <a:t>muujinta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la </a:t>
            </a:r>
            <a:r>
              <a:rPr lang="en-US" dirty="0" err="1"/>
              <a:t>doonayo</a:t>
            </a:r>
            <a:r>
              <a:rPr lang="en-US" dirty="0"/>
              <a:t> in </a:t>
            </a:r>
            <a:r>
              <a:rPr lang="en-US" dirty="0" err="1"/>
              <a:t>carrabka</a:t>
            </a:r>
            <a:r>
              <a:rPr lang="en-US" dirty="0"/>
              <a:t> </a:t>
            </a:r>
            <a:r>
              <a:rPr lang="en-US" dirty="0" err="1"/>
              <a:t>aad</a:t>
            </a:r>
            <a:r>
              <a:rPr lang="en-US" dirty="0"/>
              <a:t> loo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adkeeyo</a:t>
            </a:r>
            <a:r>
              <a:rPr lang="en-US" dirty="0"/>
              <a:t> ama </a:t>
            </a:r>
            <a:r>
              <a:rPr lang="en-US" dirty="0" err="1"/>
              <a:t>hadalka</a:t>
            </a:r>
            <a:r>
              <a:rPr lang="en-US" dirty="0"/>
              <a:t> </a:t>
            </a:r>
            <a:r>
              <a:rPr lang="en-US" dirty="0" err="1"/>
              <a:t>intiisa</a:t>
            </a:r>
            <a:r>
              <a:rPr lang="en-US" dirty="0"/>
              <a:t> kale la ga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dhex</a:t>
            </a:r>
            <a:r>
              <a:rPr lang="en-US" dirty="0"/>
              <a:t> </a:t>
            </a:r>
            <a:r>
              <a:rPr lang="en-US" dirty="0" err="1"/>
              <a:t>dhufto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58656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D80710-6013-4F60-9EC7-7CB1D7FB5A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CF6AF-F206-02D6-A7AB-9C0C2F19F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D4E011-DF73-24FF-DCC7-6DDB77FEC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8558"/>
            <a:ext cx="11070265" cy="4688405"/>
          </a:xfrm>
        </p:spPr>
        <p:txBody>
          <a:bodyPr/>
          <a:lstStyle/>
          <a:p>
            <a:pPr marL="514350" indent="-514350">
              <a:buFont typeface="+mj-lt"/>
              <a:buAutoNum type="arabicPeriod" startAt="9"/>
            </a:pPr>
            <a:r>
              <a:rPr lang="en-US" b="1" dirty="0" err="1"/>
              <a:t>Qulqul</a:t>
            </a:r>
            <a:r>
              <a:rPr lang="en-US" b="1" dirty="0"/>
              <a:t> ...</a:t>
            </a:r>
          </a:p>
          <a:p>
            <a:pPr marL="0" indent="0">
              <a:buNone/>
            </a:pPr>
            <a:r>
              <a:rPr lang="en-US" dirty="0" err="1"/>
              <a:t>Saddexda</a:t>
            </a:r>
            <a:r>
              <a:rPr lang="en-US" dirty="0"/>
              <a:t> </a:t>
            </a:r>
            <a:r>
              <a:rPr lang="en-US" dirty="0" err="1"/>
              <a:t>dhibcood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isdaba</a:t>
            </a:r>
            <a:r>
              <a:rPr lang="en-US" dirty="0"/>
              <a:t> </a:t>
            </a:r>
            <a:r>
              <a:rPr lang="en-US" dirty="0" err="1"/>
              <a:t>taxani</a:t>
            </a:r>
            <a:r>
              <a:rPr lang="en-US" dirty="0"/>
              <a:t> wax ay </a:t>
            </a:r>
            <a:r>
              <a:rPr lang="en-US" dirty="0" err="1"/>
              <a:t>muujiyaan</a:t>
            </a:r>
            <a:r>
              <a:rPr lang="en-US" dirty="0"/>
              <a:t> hadal </a:t>
            </a:r>
            <a:r>
              <a:rPr lang="en-US" dirty="0" err="1"/>
              <a:t>isaga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socda</a:t>
            </a:r>
            <a:r>
              <a:rPr lang="en-US" dirty="0"/>
              <a:t> wax kale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dhex</a:t>
            </a:r>
            <a:r>
              <a:rPr lang="en-US" dirty="0"/>
              <a:t> </a:t>
            </a:r>
            <a:r>
              <a:rPr lang="en-US" dirty="0" err="1"/>
              <a:t>galeen</a:t>
            </a:r>
            <a:r>
              <a:rPr lang="en-US" dirty="0"/>
              <a:t> ama ka la </a:t>
            </a:r>
            <a:r>
              <a:rPr lang="en-US" dirty="0" err="1"/>
              <a:t>go'ay</a:t>
            </a:r>
            <a:r>
              <a:rPr lang="en-US" dirty="0"/>
              <a:t>, </a:t>
            </a:r>
            <a:r>
              <a:rPr lang="en-US" dirty="0" err="1"/>
              <a:t>amaba</a:t>
            </a:r>
            <a:r>
              <a:rPr lang="en-US" dirty="0"/>
              <a:t> </a:t>
            </a:r>
            <a:r>
              <a:rPr lang="en-US" dirty="0" err="1"/>
              <a:t>isaga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dhammaan</a:t>
            </a:r>
            <a:r>
              <a:rPr lang="en-US" dirty="0"/>
              <a:t> </a:t>
            </a:r>
            <a:r>
              <a:rPr lang="en-US" dirty="0" err="1"/>
              <a:t>sabab</a:t>
            </a:r>
            <a:r>
              <a:rPr lang="en-US" dirty="0"/>
              <a:t> </a:t>
            </a:r>
            <a:r>
              <a:rPr lang="en-US" dirty="0" err="1"/>
              <a:t>uun</a:t>
            </a:r>
            <a:r>
              <a:rPr lang="en-US" dirty="0"/>
              <a:t> loo </a:t>
            </a:r>
            <a:r>
              <a:rPr lang="en-US" dirty="0" err="1"/>
              <a:t>joojiyay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 startAt="10"/>
            </a:pPr>
            <a:r>
              <a:rPr lang="en-US" b="1" dirty="0"/>
              <a:t>Xero ” ”</a:t>
            </a:r>
          </a:p>
          <a:p>
            <a:pPr marL="0" indent="0">
              <a:buNone/>
            </a:pP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dhex</a:t>
            </a:r>
            <a:r>
              <a:rPr lang="en-US" dirty="0"/>
              <a:t> </a:t>
            </a:r>
            <a:r>
              <a:rPr lang="en-US" dirty="0" err="1"/>
              <a:t>qoraa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ama </a:t>
            </a:r>
            <a:r>
              <a:rPr lang="en-US" dirty="0" err="1"/>
              <a:t>jumlad</a:t>
            </a:r>
            <a:r>
              <a:rPr lang="en-US" dirty="0"/>
              <a:t> </a:t>
            </a:r>
            <a:r>
              <a:rPr lang="en-US" dirty="0" err="1"/>
              <a:t>cid</a:t>
            </a:r>
            <a:r>
              <a:rPr lang="en-US" dirty="0"/>
              <a:t> </a:t>
            </a:r>
            <a:r>
              <a:rPr lang="en-US" b="1" dirty="0" err="1"/>
              <a:t>toos</a:t>
            </a:r>
            <a:r>
              <a:rPr lang="en-US" b="1" dirty="0"/>
              <a:t> loo ga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xiganayo</a:t>
            </a:r>
            <a:r>
              <a:rPr lang="en-US" dirty="0"/>
              <a:t>, ama wax </a:t>
            </a:r>
            <a:r>
              <a:rPr lang="en-US" dirty="0" err="1"/>
              <a:t>hadalka</a:t>
            </a:r>
            <a:r>
              <a:rPr lang="en-US" dirty="0"/>
              <a:t> </a:t>
            </a:r>
            <a:r>
              <a:rPr lang="en-US" dirty="0" err="1"/>
              <a:t>socda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uun</a:t>
            </a:r>
            <a:r>
              <a:rPr lang="en-US" dirty="0"/>
              <a:t> u ga </a:t>
            </a:r>
            <a:r>
              <a:rPr lang="en-US" dirty="0" err="1"/>
              <a:t>gooni</a:t>
            </a:r>
            <a:r>
              <a:rPr lang="en-US" dirty="0"/>
              <a:t> ah. </a:t>
            </a:r>
            <a:r>
              <a:rPr lang="en-US" dirty="0" err="1"/>
              <a:t>Waxaa</a:t>
            </a:r>
            <a:r>
              <a:rPr lang="en-US" dirty="0"/>
              <a:t> kale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xereeyaa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ama </a:t>
            </a:r>
            <a:r>
              <a:rPr lang="en-US" dirty="0" err="1"/>
              <a:t>weedh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la </a:t>
            </a:r>
            <a:r>
              <a:rPr lang="en-US" dirty="0" err="1"/>
              <a:t>hubin</a:t>
            </a:r>
            <a:r>
              <a:rPr lang="en-US" dirty="0"/>
              <a:t> in ay </a:t>
            </a:r>
            <a:r>
              <a:rPr lang="en-US" dirty="0" err="1"/>
              <a:t>sidaa</a:t>
            </a:r>
            <a:r>
              <a:rPr lang="en-US" dirty="0"/>
              <a:t> </a:t>
            </a:r>
            <a:r>
              <a:rPr lang="en-US" dirty="0" err="1"/>
              <a:t>ahayd</a:t>
            </a:r>
            <a:r>
              <a:rPr lang="en-US" dirty="0"/>
              <a:t> ama </a:t>
            </a:r>
            <a:r>
              <a:rPr lang="en-US" dirty="0" err="1"/>
              <a:t>ujeeddo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</a:t>
            </a:r>
            <a:r>
              <a:rPr lang="en-US" dirty="0" err="1"/>
              <a:t>teedii</a:t>
            </a:r>
            <a:r>
              <a:rPr lang="en-US" dirty="0"/>
              <a:t> </a:t>
            </a:r>
            <a:r>
              <a:rPr lang="en-US" dirty="0" err="1"/>
              <a:t>ahayn</a:t>
            </a:r>
            <a:r>
              <a:rPr lang="en-US" dirty="0"/>
              <a:t> loo </a:t>
            </a:r>
            <a:r>
              <a:rPr lang="en-US" dirty="0" err="1"/>
              <a:t>dhahayo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9141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936ED0-54E5-E7C3-1BD8-F54EACC874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94985-96AB-30B0-AAF1-3DAAA1866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ASTAAMAYNTA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FF1C2-5066-1B3B-A954-5136962329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8558"/>
            <a:ext cx="11353800" cy="5284382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11"/>
            </a:pPr>
            <a:r>
              <a:rPr lang="en-US" b="1" dirty="0" err="1"/>
              <a:t>Edeg</a:t>
            </a:r>
            <a:r>
              <a:rPr lang="en-US" b="1" dirty="0"/>
              <a:t> ( )</a:t>
            </a:r>
          </a:p>
          <a:p>
            <a:pPr marL="0" indent="0">
              <a:buNone/>
            </a:pPr>
            <a:r>
              <a:rPr lang="en-US" dirty="0" err="1"/>
              <a:t>Labada</a:t>
            </a:r>
            <a:r>
              <a:rPr lang="en-US" dirty="0"/>
              <a:t> </a:t>
            </a:r>
            <a:r>
              <a:rPr lang="en-US" dirty="0" err="1"/>
              <a:t>qaanso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is ka </a:t>
            </a:r>
            <a:r>
              <a:rPr lang="en-US" dirty="0" err="1"/>
              <a:t>horjeeda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dhex</a:t>
            </a:r>
            <a:r>
              <a:rPr lang="en-US" dirty="0"/>
              <a:t> </a:t>
            </a:r>
            <a:r>
              <a:rPr lang="en-US" dirty="0" err="1"/>
              <a:t>qoraa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ama </a:t>
            </a:r>
            <a:r>
              <a:rPr lang="en-US" dirty="0" err="1"/>
              <a:t>weedh</a:t>
            </a:r>
            <a:r>
              <a:rPr lang="en-US" dirty="0"/>
              <a:t> mid ka </a:t>
            </a:r>
            <a:r>
              <a:rPr lang="en-US" dirty="0" err="1"/>
              <a:t>horreysay</a:t>
            </a:r>
            <a:r>
              <a:rPr lang="en-US" dirty="0"/>
              <a:t> </a:t>
            </a:r>
            <a:r>
              <a:rPr lang="en-US" dirty="0" err="1"/>
              <a:t>qeexaysa</a:t>
            </a:r>
            <a:r>
              <a:rPr lang="en-US" dirty="0"/>
              <a:t> ama </a:t>
            </a:r>
            <a:r>
              <a:rPr lang="en-US" dirty="0" err="1"/>
              <a:t>fasiraysa</a:t>
            </a:r>
            <a:r>
              <a:rPr lang="en-US" dirty="0"/>
              <a:t>.</a:t>
            </a:r>
          </a:p>
          <a:p>
            <a:pPr marL="514350" indent="-514350">
              <a:buFont typeface="+mj-lt"/>
              <a:buAutoNum type="arabicPeriod" startAt="12"/>
            </a:pPr>
            <a:r>
              <a:rPr lang="en-US" b="1" dirty="0" err="1"/>
              <a:t>Qoqob</a:t>
            </a:r>
            <a:r>
              <a:rPr lang="en-US" b="1" dirty="0"/>
              <a:t> /</a:t>
            </a:r>
          </a:p>
          <a:p>
            <a:pPr marL="0" indent="0">
              <a:buNone/>
            </a:pPr>
            <a:r>
              <a:rPr lang="en-US" dirty="0"/>
              <a:t>Waa </a:t>
            </a:r>
            <a:r>
              <a:rPr lang="en-US" dirty="0" err="1"/>
              <a:t>astaan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ka la </a:t>
            </a:r>
            <a:r>
              <a:rPr lang="en-US" dirty="0" err="1"/>
              <a:t>dadbo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eray</a:t>
            </a:r>
            <a:r>
              <a:rPr lang="en-US" dirty="0"/>
              <a:t> ama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weedhood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beddel</a:t>
            </a:r>
            <a:r>
              <a:rPr lang="en-US" dirty="0"/>
              <a:t> </a:t>
            </a:r>
            <a:r>
              <a:rPr lang="en-US" dirty="0" err="1"/>
              <a:t>isu</a:t>
            </a:r>
            <a:r>
              <a:rPr lang="en-US" dirty="0"/>
              <a:t> </a:t>
            </a:r>
            <a:r>
              <a:rPr lang="en-US" dirty="0" err="1"/>
              <a:t>noqon</a:t>
            </a:r>
            <a:r>
              <a:rPr lang="en-US" dirty="0"/>
              <a:t> kara. </a:t>
            </a:r>
          </a:p>
          <a:p>
            <a:pPr marL="514350" indent="-514350">
              <a:buFont typeface="+mj-lt"/>
              <a:buAutoNum type="arabicPeriod" startAt="13"/>
            </a:pPr>
            <a:r>
              <a:rPr lang="en-US" b="1" dirty="0" err="1"/>
              <a:t>Hamse</a:t>
            </a:r>
            <a:r>
              <a:rPr lang="en-US" b="1" dirty="0"/>
              <a:t> ‘</a:t>
            </a:r>
          </a:p>
          <a:p>
            <a:pPr marL="0" indent="0">
              <a:buNone/>
            </a:pPr>
            <a:r>
              <a:rPr lang="en-US" dirty="0" err="1"/>
              <a:t>Astaantaasi</a:t>
            </a:r>
            <a:r>
              <a:rPr lang="en-US" dirty="0"/>
              <a:t> </a:t>
            </a:r>
            <a:r>
              <a:rPr lang="en-US" dirty="0" err="1"/>
              <a:t>waa</a:t>
            </a:r>
            <a:r>
              <a:rPr lang="en-US" dirty="0"/>
              <a:t> </a:t>
            </a:r>
            <a:r>
              <a:rPr lang="en-US" dirty="0" err="1"/>
              <a:t>xaraf</a:t>
            </a:r>
            <a:r>
              <a:rPr lang="en-US" dirty="0"/>
              <a:t> </a:t>
            </a:r>
            <a:r>
              <a:rPr lang="en-US" dirty="0" err="1"/>
              <a:t>Farsoomaalida</a:t>
            </a:r>
            <a:r>
              <a:rPr lang="en-US" dirty="0"/>
              <a:t> ka mid ah, </a:t>
            </a:r>
            <a:r>
              <a:rPr lang="en-US" dirty="0" err="1"/>
              <a:t>waxaana</a:t>
            </a:r>
            <a:r>
              <a:rPr lang="en-US" dirty="0"/>
              <a:t> loo</a:t>
            </a:r>
          </a:p>
          <a:p>
            <a:pPr marL="0" indent="0">
              <a:buNone/>
            </a:pPr>
            <a:r>
              <a:rPr lang="en-US" dirty="0" err="1"/>
              <a:t>dhigaa</a:t>
            </a:r>
            <a:r>
              <a:rPr lang="en-US" dirty="0"/>
              <a:t>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ujeeddo</a:t>
            </a:r>
            <a:r>
              <a:rPr lang="en-US" dirty="0"/>
              <a:t>. </a:t>
            </a:r>
            <a:r>
              <a:rPr lang="en-US" dirty="0">
                <a:solidFill>
                  <a:schemeClr val="accent1"/>
                </a:solidFill>
              </a:rPr>
              <a:t>A)</a:t>
            </a:r>
            <a:r>
              <a:rPr lang="en-US" dirty="0"/>
              <a:t> in </a:t>
            </a:r>
            <a:r>
              <a:rPr lang="en-US" dirty="0" err="1"/>
              <a:t>codka</a:t>
            </a:r>
            <a:r>
              <a:rPr lang="en-US" dirty="0"/>
              <a:t> </a:t>
            </a:r>
            <a:r>
              <a:rPr lang="en-US" dirty="0" err="1"/>
              <a:t>kulul</a:t>
            </a:r>
            <a:r>
              <a:rPr lang="en-US" dirty="0"/>
              <a:t> </a:t>
            </a:r>
            <a:r>
              <a:rPr lang="en-US" b="1" dirty="0"/>
              <a:t>(</a:t>
            </a:r>
            <a:r>
              <a:rPr lang="en-US" b="1" dirty="0" err="1"/>
              <a:t>shedka</a:t>
            </a:r>
            <a:r>
              <a:rPr lang="en-US" b="1" dirty="0"/>
              <a:t>) </a:t>
            </a:r>
            <a:r>
              <a:rPr lang="en-US" dirty="0"/>
              <a:t>la </a:t>
            </a:r>
            <a:r>
              <a:rPr lang="en-US" dirty="0" err="1"/>
              <a:t>gu</a:t>
            </a:r>
            <a:r>
              <a:rPr lang="en-US" dirty="0"/>
              <a:t> </a:t>
            </a:r>
            <a:r>
              <a:rPr lang="en-US" dirty="0" err="1"/>
              <a:t>muujiyo</a:t>
            </a:r>
            <a:r>
              <a:rPr lang="en-US" dirty="0"/>
              <a:t>, </a:t>
            </a:r>
            <a:r>
              <a:rPr lang="en-US" dirty="0" err="1"/>
              <a:t>tusaale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: </a:t>
            </a:r>
            <a:r>
              <a:rPr lang="en-US" b="1" dirty="0" err="1"/>
              <a:t>lo'da</a:t>
            </a:r>
            <a:r>
              <a:rPr lang="en-US" b="1" dirty="0"/>
              <a:t> </a:t>
            </a:r>
            <a:r>
              <a:rPr lang="en-US" b="1" dirty="0" err="1"/>
              <a:t>ri'da</a:t>
            </a:r>
            <a:r>
              <a:rPr lang="en-US" b="1" dirty="0"/>
              <a:t> </a:t>
            </a:r>
            <a:r>
              <a:rPr lang="en-US" b="1" dirty="0" err="1"/>
              <a:t>da'da</a:t>
            </a:r>
            <a:r>
              <a:rPr lang="en-US" dirty="0"/>
              <a:t> </a:t>
            </a:r>
            <a:r>
              <a:rPr lang="en-US" dirty="0" err="1"/>
              <a:t>iwm</a:t>
            </a:r>
            <a:r>
              <a:rPr lang="en-US" dirty="0"/>
              <a:t>. </a:t>
            </a:r>
            <a:r>
              <a:rPr lang="en-US" dirty="0">
                <a:solidFill>
                  <a:schemeClr val="accent1"/>
                </a:solidFill>
              </a:rPr>
              <a:t>B)</a:t>
            </a:r>
            <a:r>
              <a:rPr lang="en-US" dirty="0"/>
              <a:t> in </a:t>
            </a:r>
            <a:r>
              <a:rPr lang="en-US" dirty="0" err="1"/>
              <a:t>laba</a:t>
            </a:r>
            <a:r>
              <a:rPr lang="en-US" dirty="0"/>
              <a:t> </a:t>
            </a:r>
            <a:r>
              <a:rPr lang="en-US" dirty="0" err="1"/>
              <a:t>shaqal</a:t>
            </a:r>
            <a:r>
              <a:rPr lang="en-US" dirty="0"/>
              <a:t>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aan</a:t>
            </a:r>
            <a:r>
              <a:rPr lang="en-US" dirty="0"/>
              <a:t> is </a:t>
            </a:r>
            <a:r>
              <a:rPr lang="en-US" dirty="0" err="1"/>
              <a:t>wadan</a:t>
            </a:r>
            <a:r>
              <a:rPr lang="en-US" dirty="0"/>
              <a:t> la </a:t>
            </a:r>
            <a:r>
              <a:rPr lang="en-US" dirty="0" err="1"/>
              <a:t>gu</a:t>
            </a:r>
            <a:r>
              <a:rPr lang="en-US" dirty="0"/>
              <a:t> ka la </a:t>
            </a:r>
            <a:r>
              <a:rPr lang="en-US" dirty="0" err="1"/>
              <a:t>basriyo</a:t>
            </a:r>
            <a:r>
              <a:rPr lang="en-US" dirty="0"/>
              <a:t>, </a:t>
            </a:r>
            <a:r>
              <a:rPr lang="en-US" dirty="0" err="1"/>
              <a:t>tusaale</a:t>
            </a:r>
            <a:r>
              <a:rPr lang="en-US" dirty="0"/>
              <a:t> </a:t>
            </a:r>
            <a:r>
              <a:rPr lang="en-US" dirty="0" err="1"/>
              <a:t>ahaan</a:t>
            </a:r>
            <a:r>
              <a:rPr lang="en-US" dirty="0"/>
              <a:t>: </a:t>
            </a:r>
            <a:r>
              <a:rPr lang="en-US" dirty="0" err="1"/>
              <a:t>go'aan</a:t>
            </a:r>
            <a:r>
              <a:rPr lang="en-US" dirty="0"/>
              <a:t>, </a:t>
            </a:r>
            <a:r>
              <a:rPr lang="en-US" dirty="0" err="1"/>
              <a:t>la'aan</a:t>
            </a:r>
            <a:r>
              <a:rPr lang="en-US" dirty="0"/>
              <a:t>, </a:t>
            </a:r>
            <a:r>
              <a:rPr lang="en-US" dirty="0" err="1"/>
              <a:t>ba'an</a:t>
            </a:r>
            <a:r>
              <a:rPr lang="en-US" dirty="0"/>
              <a:t> </a:t>
            </a:r>
            <a:r>
              <a:rPr lang="en-US" dirty="0" err="1"/>
              <a:t>iwm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237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A68198-3098-9AFD-3B44-A8EAF7EF12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D51C2-0B73-8312-4E92-A1283E06F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3716" cy="1325563"/>
          </a:xfrm>
        </p:spPr>
        <p:txBody>
          <a:bodyPr/>
          <a:lstStyle/>
          <a:p>
            <a:r>
              <a:rPr lang="en-US" b="1" dirty="0" err="1"/>
              <a:t>Isirka</a:t>
            </a:r>
            <a:r>
              <a:rPr lang="en-US" b="1" dirty="0"/>
              <a:t> </a:t>
            </a:r>
            <a:r>
              <a:rPr lang="en-US" b="1" dirty="0" err="1"/>
              <a:t>Awoowayaashii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8F6C7-060B-3FFE-1053-4C772E8DA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61468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Ugudambeyntiina</a:t>
            </a:r>
            <a:r>
              <a:rPr lang="en-US" dirty="0"/>
              <a:t>, </a:t>
            </a:r>
            <a:r>
              <a:rPr lang="en-US" dirty="0" err="1"/>
              <a:t>dhammaan</a:t>
            </a:r>
            <a:r>
              <a:rPr lang="en-US" dirty="0"/>
              <a:t> </a:t>
            </a:r>
            <a:r>
              <a:rPr lang="en-US" dirty="0" err="1"/>
              <a:t>ilma</a:t>
            </a:r>
            <a:r>
              <a:rPr lang="en-US" dirty="0"/>
              <a:t> </a:t>
            </a:r>
            <a:r>
              <a:rPr lang="en-US" b="1" dirty="0" err="1"/>
              <a:t>Xaam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ay u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hayaameen</a:t>
            </a:r>
            <a:r>
              <a:rPr lang="en-US" dirty="0"/>
              <a:t> mar kale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b="1" dirty="0" err="1"/>
              <a:t>bariga</a:t>
            </a:r>
            <a:r>
              <a:rPr lang="en-US" b="1" dirty="0"/>
              <a:t> </a:t>
            </a:r>
            <a:r>
              <a:rPr lang="en-US" b="1" dirty="0" err="1"/>
              <a:t>dhaxe</a:t>
            </a:r>
            <a:r>
              <a:rPr lang="en-US" b="1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b="1" dirty="0" err="1"/>
              <a:t>waqooyiga</a:t>
            </a:r>
            <a:r>
              <a:rPr lang="en-US" b="1" dirty="0"/>
              <a:t> </a:t>
            </a:r>
            <a:r>
              <a:rPr lang="en-US" b="1" dirty="0" err="1"/>
              <a:t>qaaradda</a:t>
            </a:r>
            <a:r>
              <a:rPr lang="en-US" b="1" dirty="0"/>
              <a:t> Afrika</a:t>
            </a:r>
            <a:r>
              <a:rPr lang="en-US" dirty="0"/>
              <a:t>, </a:t>
            </a:r>
            <a:r>
              <a:rPr lang="en-US" dirty="0" err="1"/>
              <a:t>kadib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ay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tallaabeen</a:t>
            </a:r>
            <a:r>
              <a:rPr lang="en-US" dirty="0"/>
              <a:t> </a:t>
            </a:r>
            <a:r>
              <a:rPr lang="en-US" dirty="0" err="1"/>
              <a:t>marinka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kanaalka</a:t>
            </a:r>
            <a:r>
              <a:rPr lang="en-US" b="1" dirty="0"/>
              <a:t> </a:t>
            </a:r>
            <a:r>
              <a:rPr lang="en-US" b="1" dirty="0" err="1"/>
              <a:t>suweys</a:t>
            </a:r>
            <a:r>
              <a:rPr lang="en-US" b="1" dirty="0"/>
              <a:t> ",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waagaas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dhul</a:t>
            </a:r>
            <a:r>
              <a:rPr lang="en-US" dirty="0"/>
              <a:t> </a:t>
            </a:r>
            <a:r>
              <a:rPr lang="en-US" dirty="0" err="1"/>
              <a:t>caadi</a:t>
            </a:r>
            <a:r>
              <a:rPr lang="en-US" dirty="0"/>
              <a:t> ah ,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maro</a:t>
            </a:r>
            <a:r>
              <a:rPr lang="en-US" dirty="0"/>
              <a:t> , </a:t>
            </a:r>
            <a:r>
              <a:rPr lang="en-US" dirty="0" err="1"/>
              <a:t>iskuna</a:t>
            </a:r>
            <a:r>
              <a:rPr lang="en-US" dirty="0"/>
              <a:t> </a:t>
            </a:r>
            <a:r>
              <a:rPr lang="en-US" dirty="0" err="1"/>
              <a:t>xiri</a:t>
            </a:r>
            <a:r>
              <a:rPr lang="en-US" dirty="0"/>
              <a:t> </a:t>
            </a:r>
            <a:r>
              <a:rPr lang="en-US" dirty="0" err="1"/>
              <a:t>jiray</a:t>
            </a:r>
            <a:r>
              <a:rPr lang="en-US" dirty="0"/>
              <a:t> </a:t>
            </a:r>
            <a:r>
              <a:rPr lang="en-US" dirty="0" err="1"/>
              <a:t>labada</a:t>
            </a:r>
            <a:r>
              <a:rPr lang="en-US" dirty="0"/>
              <a:t> </a:t>
            </a:r>
            <a:r>
              <a:rPr lang="en-US" dirty="0" err="1"/>
              <a:t>qaaradood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b="1" dirty="0"/>
              <a:t>Afrika </a:t>
            </a:r>
            <a:r>
              <a:rPr lang="en-US" b="1" dirty="0" err="1"/>
              <a:t>iyo</a:t>
            </a:r>
            <a:r>
              <a:rPr lang="en-US" b="1" dirty="0"/>
              <a:t> </a:t>
            </a:r>
            <a:r>
              <a:rPr lang="en-US" b="1" dirty="0" err="1"/>
              <a:t>Aasiya</a:t>
            </a:r>
            <a:endParaRPr lang="en-US" b="1" dirty="0"/>
          </a:p>
          <a:p>
            <a:r>
              <a:rPr lang="en-US" dirty="0" err="1"/>
              <a:t>Sidaas</a:t>
            </a:r>
            <a:r>
              <a:rPr lang="en-US" dirty="0"/>
              <a:t> </a:t>
            </a:r>
            <a:r>
              <a:rPr lang="en-US" dirty="0" err="1"/>
              <a:t>ayaana</a:t>
            </a:r>
            <a:r>
              <a:rPr lang="en-US" dirty="0"/>
              <a:t> </a:t>
            </a:r>
            <a:r>
              <a:rPr lang="en-US" dirty="0" err="1"/>
              <a:t>Xaamiyiintu</a:t>
            </a:r>
            <a:r>
              <a:rPr lang="en-US" dirty="0"/>
              <a:t> </a:t>
            </a:r>
            <a:r>
              <a:rPr lang="en-US" dirty="0" err="1"/>
              <a:t>ugu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tallaabeen</a:t>
            </a:r>
            <a:r>
              <a:rPr lang="en-US" dirty="0"/>
              <a:t> </a:t>
            </a:r>
            <a:r>
              <a:rPr lang="en-US" dirty="0" err="1"/>
              <a:t>waqooyiga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</a:t>
            </a:r>
            <a:r>
              <a:rPr lang="en-US" dirty="0" err="1"/>
              <a:t>Afrika,waxaa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</a:t>
            </a:r>
            <a:r>
              <a:rPr lang="en-US" dirty="0" err="1"/>
              <a:t>muddo</a:t>
            </a:r>
            <a:r>
              <a:rPr lang="en-US" dirty="0"/>
              <a:t> </a:t>
            </a:r>
            <a:r>
              <a:rPr lang="en-US" dirty="0" err="1"/>
              <a:t>degganaayeen</a:t>
            </a:r>
            <a:r>
              <a:rPr lang="en-US" dirty="0"/>
              <a:t> </a:t>
            </a:r>
            <a:r>
              <a:rPr lang="en-US" dirty="0" err="1"/>
              <a:t>hareeraha</a:t>
            </a:r>
            <a:r>
              <a:rPr lang="en-US" dirty="0"/>
              <a:t> </a:t>
            </a:r>
            <a:r>
              <a:rPr lang="en-US" dirty="0" err="1"/>
              <a:t>webiga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Neylka</a:t>
            </a:r>
            <a:r>
              <a:rPr lang="en-US" b="1" dirty="0"/>
              <a:t>”, </a:t>
            </a:r>
            <a:r>
              <a:rPr lang="en-US" dirty="0" err="1"/>
              <a:t>waxaana</a:t>
            </a:r>
            <a:r>
              <a:rPr lang="en-US" dirty="0"/>
              <a:t> la </a:t>
            </a:r>
            <a:r>
              <a:rPr lang="en-US" dirty="0" err="1"/>
              <a:t>sheegay</a:t>
            </a:r>
            <a:r>
              <a:rPr lang="en-US" dirty="0"/>
              <a:t> in ay </a:t>
            </a:r>
            <a:r>
              <a:rPr lang="en-US" dirty="0" err="1"/>
              <a:t>isdhaxgaleen</a:t>
            </a:r>
            <a:r>
              <a:rPr lang="en-US" dirty="0"/>
              <a:t> </a:t>
            </a:r>
            <a:r>
              <a:rPr lang="en-US" dirty="0" err="1"/>
              <a:t>Ummadihii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Zunuujta”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uga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horreeyay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Afrika, </a:t>
            </a:r>
            <a:r>
              <a:rPr lang="en-US" dirty="0" err="1"/>
              <a:t>muddo</a:t>
            </a:r>
            <a:r>
              <a:rPr lang="en-US" dirty="0"/>
              <a:t> ka </a:t>
            </a:r>
            <a:r>
              <a:rPr lang="en-US" dirty="0" err="1"/>
              <a:t>dibna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ay </a:t>
            </a:r>
            <a:r>
              <a:rPr lang="en-US" dirty="0" err="1"/>
              <a:t>xoog</a:t>
            </a:r>
            <a:r>
              <a:rPr lang="en-US" dirty="0"/>
              <a:t> </a:t>
            </a:r>
            <a:r>
              <a:rPr lang="en-US" dirty="0" err="1"/>
              <a:t>ugu</a:t>
            </a:r>
            <a:r>
              <a:rPr lang="en-US" dirty="0"/>
              <a:t> </a:t>
            </a:r>
            <a:r>
              <a:rPr lang="en-US" dirty="0" err="1"/>
              <a:t>riixeen</a:t>
            </a:r>
            <a:r>
              <a:rPr lang="en-US" dirty="0"/>
              <a:t> </a:t>
            </a:r>
            <a:r>
              <a:rPr lang="en-US" b="1" dirty="0"/>
              <a:t>"</a:t>
            </a:r>
            <a:r>
              <a:rPr lang="en-US" b="1" dirty="0" err="1"/>
              <a:t>Zunuujtii</a:t>
            </a:r>
            <a:r>
              <a:rPr lang="en-US" b="1" dirty="0"/>
              <a:t>" </a:t>
            </a:r>
            <a:r>
              <a:rPr lang="en-US" dirty="0" err="1"/>
              <a:t>gudaha</a:t>
            </a:r>
            <a:r>
              <a:rPr lang="en-US" dirty="0"/>
              <a:t> </a:t>
            </a:r>
            <a:r>
              <a:rPr lang="en-US" dirty="0" err="1"/>
              <a:t>qaaradda</a:t>
            </a:r>
            <a:r>
              <a:rPr lang="en-US" dirty="0"/>
              <a:t> Afrika.</a:t>
            </a:r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D8B665-1BD9-4D60-B295-494BF56E0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2763" y="0"/>
            <a:ext cx="3909237" cy="50504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52634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1BDC8-905A-096F-D274-42FB03EC0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AE511-5CED-93C6-7968-990C8EA36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3716" cy="1325563"/>
          </a:xfrm>
        </p:spPr>
        <p:txBody>
          <a:bodyPr/>
          <a:lstStyle/>
          <a:p>
            <a:r>
              <a:rPr lang="en-US" b="1" dirty="0" err="1"/>
              <a:t>Isirka</a:t>
            </a:r>
            <a:r>
              <a:rPr lang="en-US" b="1" dirty="0"/>
              <a:t> </a:t>
            </a:r>
            <a:r>
              <a:rPr lang="en-US" b="1" dirty="0" err="1"/>
              <a:t>Awoowayaashii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76B20-2FEF-910E-F54C-3216CC92D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6847"/>
            <a:ext cx="8210107" cy="5283562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Haddaba</a:t>
            </a:r>
            <a:r>
              <a:rPr lang="en-US" dirty="0"/>
              <a:t> </a:t>
            </a:r>
            <a:r>
              <a:rPr lang="en-US" dirty="0" err="1"/>
              <a:t>jinsiga</a:t>
            </a:r>
            <a:r>
              <a:rPr lang="en-US" dirty="0"/>
              <a:t> </a:t>
            </a:r>
            <a:r>
              <a:rPr lang="en-US" dirty="0" err="1"/>
              <a:t>maanta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dirty="0" err="1"/>
              <a:t>Soomaalida</a:t>
            </a:r>
            <a:r>
              <a:rPr lang="en-US" dirty="0"/>
              <a:t> ,</a:t>
            </a:r>
            <a:r>
              <a:rPr lang="en-US" dirty="0" err="1"/>
              <a:t>waxaa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kamid</a:t>
            </a:r>
            <a:r>
              <a:rPr lang="en-US" dirty="0"/>
              <a:t> </a:t>
            </a:r>
            <a:r>
              <a:rPr lang="en-US" dirty="0" err="1"/>
              <a:t>ahaa</a:t>
            </a:r>
            <a:r>
              <a:rPr lang="en-US" dirty="0"/>
              <a:t> </a:t>
            </a:r>
            <a:r>
              <a:rPr lang="en-US" dirty="0" err="1"/>
              <a:t>firkii</a:t>
            </a:r>
            <a:r>
              <a:rPr lang="en-US" dirty="0"/>
              <a:t> ka </a:t>
            </a:r>
            <a:r>
              <a:rPr lang="en-US" dirty="0" err="1"/>
              <a:t>tafiirmay</a:t>
            </a:r>
            <a:r>
              <a:rPr lang="en-US" dirty="0"/>
              <a:t> </a:t>
            </a:r>
            <a:r>
              <a:rPr lang="en-US" dirty="0" err="1"/>
              <a:t>faracii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kuush</a:t>
            </a:r>
            <a:r>
              <a:rPr lang="en-US" b="1" dirty="0"/>
              <a:t>”, </a:t>
            </a:r>
            <a:r>
              <a:rPr lang="en-US" dirty="0" err="1"/>
              <a:t>ee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jeeday</a:t>
            </a:r>
            <a:r>
              <a:rPr lang="en-US" dirty="0"/>
              <a:t> </a:t>
            </a:r>
            <a:r>
              <a:rPr lang="en-US" dirty="0" err="1"/>
              <a:t>jinsiga</a:t>
            </a:r>
            <a:r>
              <a:rPr lang="en-US" dirty="0"/>
              <a:t> </a:t>
            </a:r>
            <a:r>
              <a:rPr lang="en-US" dirty="0" err="1"/>
              <a:t>Xaamiga</a:t>
            </a:r>
            <a:r>
              <a:rPr lang="en-US" dirty="0"/>
              <a:t> </a:t>
            </a:r>
            <a:r>
              <a:rPr lang="en-US" dirty="0" err="1"/>
              <a:t>ah,waxaa</a:t>
            </a:r>
            <a:r>
              <a:rPr lang="en-US" dirty="0"/>
              <a:t> </a:t>
            </a:r>
            <a:r>
              <a:rPr lang="en-US" dirty="0" err="1"/>
              <a:t>ayna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fir </a:t>
            </a:r>
            <a:r>
              <a:rPr lang="en-US" dirty="0" err="1"/>
              <a:t>yihiin</a:t>
            </a:r>
            <a:r>
              <a:rPr lang="en-US" dirty="0"/>
              <a:t> </a:t>
            </a:r>
            <a:r>
              <a:rPr lang="en-US" dirty="0" err="1"/>
              <a:t>qowmiyada</a:t>
            </a:r>
            <a:r>
              <a:rPr lang="en-US" dirty="0"/>
              <a:t> kale </a:t>
            </a:r>
            <a:r>
              <a:rPr lang="en-US" dirty="0" err="1"/>
              <a:t>ee</a:t>
            </a:r>
            <a:r>
              <a:rPr lang="en-US" dirty="0"/>
              <a:t> la </a:t>
            </a:r>
            <a:r>
              <a:rPr lang="en-US" dirty="0" err="1"/>
              <a:t>deggan</a:t>
            </a:r>
            <a:r>
              <a:rPr lang="en-US" dirty="0"/>
              <a:t> </a:t>
            </a:r>
            <a:r>
              <a:rPr lang="en-US" dirty="0" err="1"/>
              <a:t>geeska</a:t>
            </a:r>
            <a:r>
              <a:rPr lang="en-US" dirty="0"/>
              <a:t> Afrika ,</a:t>
            </a:r>
            <a:r>
              <a:rPr lang="en-US" dirty="0" err="1"/>
              <a:t>sida</a:t>
            </a:r>
            <a:r>
              <a:rPr lang="en-US" dirty="0"/>
              <a:t>: </a:t>
            </a:r>
            <a:r>
              <a:rPr lang="en-US" b="1" dirty="0" err="1"/>
              <a:t>Oromada</a:t>
            </a:r>
            <a:r>
              <a:rPr lang="en-US" b="1" dirty="0"/>
              <a:t>, </a:t>
            </a:r>
            <a:r>
              <a:rPr lang="en-US" b="1" dirty="0" err="1"/>
              <a:t>Cafarta,Siidaamaha</a:t>
            </a:r>
            <a:r>
              <a:rPr lang="en-US" b="1" dirty="0"/>
              <a:t> , </a:t>
            </a:r>
            <a:r>
              <a:rPr lang="en-US" b="1" dirty="0" err="1"/>
              <a:t>Saahaha,iyo</a:t>
            </a:r>
            <a:r>
              <a:rPr lang="en-US" b="1" dirty="0"/>
              <a:t> </a:t>
            </a:r>
            <a:r>
              <a:rPr lang="en-US" b="1" dirty="0" err="1"/>
              <a:t>Randiinlaha</a:t>
            </a:r>
            <a:endParaRPr lang="en-US" b="1" dirty="0"/>
          </a:p>
          <a:p>
            <a:r>
              <a:rPr lang="en-US" dirty="0" err="1"/>
              <a:t>Waxaana</a:t>
            </a:r>
            <a:r>
              <a:rPr lang="en-US" dirty="0"/>
              <a:t> la mala-</a:t>
            </a:r>
            <a:r>
              <a:rPr lang="en-US" dirty="0" err="1"/>
              <a:t>awaalaya</a:t>
            </a:r>
            <a:r>
              <a:rPr lang="en-US" dirty="0"/>
              <a:t> in </a:t>
            </a:r>
            <a:r>
              <a:rPr lang="en-US" dirty="0" err="1"/>
              <a:t>qowmiyadda</a:t>
            </a:r>
            <a:r>
              <a:rPr lang="en-US" dirty="0"/>
              <a:t> </a:t>
            </a:r>
            <a:r>
              <a:rPr lang="en-US" dirty="0" err="1"/>
              <a:t>Soomaalidu</a:t>
            </a:r>
            <a:r>
              <a:rPr lang="en-US" dirty="0"/>
              <a:t> ay </a:t>
            </a:r>
            <a:r>
              <a:rPr lang="en-US" dirty="0" err="1"/>
              <a:t>kamid</a:t>
            </a:r>
            <a:r>
              <a:rPr lang="en-US" dirty="0"/>
              <a:t> </a:t>
            </a:r>
            <a:r>
              <a:rPr lang="en-US" dirty="0" err="1"/>
              <a:t>aheyd</a:t>
            </a:r>
            <a:r>
              <a:rPr lang="en-US" dirty="0"/>
              <a:t> </a:t>
            </a:r>
            <a:r>
              <a:rPr lang="en-US" dirty="0" err="1"/>
              <a:t>qowmiyadihii</a:t>
            </a:r>
            <a:r>
              <a:rPr lang="en-US" dirty="0"/>
              <a:t> ka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hayaamay</a:t>
            </a:r>
            <a:r>
              <a:rPr lang="en-US" dirty="0"/>
              <a:t> </a:t>
            </a:r>
            <a:r>
              <a:rPr lang="en-US" b="1" dirty="0" err="1"/>
              <a:t>koofurta</a:t>
            </a:r>
            <a:r>
              <a:rPr lang="en-US" b="1" dirty="0"/>
              <a:t> </a:t>
            </a:r>
            <a:r>
              <a:rPr lang="en-US" b="1" dirty="0" err="1"/>
              <a:t>dalka</a:t>
            </a:r>
            <a:r>
              <a:rPr lang="en-US" b="1" dirty="0"/>
              <a:t> </a:t>
            </a:r>
            <a:r>
              <a:rPr lang="en-US" b="1" dirty="0" err="1"/>
              <a:t>Masar</a:t>
            </a:r>
            <a:r>
              <a:rPr lang="en-US" dirty="0"/>
              <a:t>,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hayaamay</a:t>
            </a:r>
            <a:r>
              <a:rPr lang="en-US" dirty="0"/>
              <a:t>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dirty="0" err="1"/>
              <a:t>geeska</a:t>
            </a:r>
            <a:r>
              <a:rPr lang="en-US" dirty="0"/>
              <a:t> Afrika, wax yar ka </a:t>
            </a:r>
            <a:r>
              <a:rPr lang="en-US" dirty="0" err="1"/>
              <a:t>hor</a:t>
            </a:r>
            <a:r>
              <a:rPr lang="en-US" dirty="0"/>
              <a:t> </a:t>
            </a:r>
            <a:r>
              <a:rPr lang="en-US" dirty="0" err="1"/>
              <a:t>dhalashadii</a:t>
            </a:r>
            <a:r>
              <a:rPr lang="en-US" dirty="0"/>
              <a:t> "Nabi </a:t>
            </a:r>
            <a:r>
              <a:rPr lang="en-US" dirty="0" err="1"/>
              <a:t>Ciise</a:t>
            </a:r>
            <a:r>
              <a:rPr lang="en-US" dirty="0"/>
              <a:t>" (C.S), </a:t>
            </a:r>
            <a:r>
              <a:rPr lang="en-US" dirty="0" err="1"/>
              <a:t>kadib</a:t>
            </a:r>
            <a:r>
              <a:rPr lang="en-US" dirty="0"/>
              <a:t> </a:t>
            </a:r>
            <a:r>
              <a:rPr lang="en-US" dirty="0" err="1"/>
              <a:t>markii</a:t>
            </a:r>
            <a:r>
              <a:rPr lang="en-US" dirty="0"/>
              <a:t> ay </a:t>
            </a:r>
            <a:r>
              <a:rPr lang="en-US" dirty="0" err="1"/>
              <a:t>burburtay</a:t>
            </a:r>
            <a:r>
              <a:rPr lang="en-US" dirty="0"/>
              <a:t> </a:t>
            </a:r>
            <a:r>
              <a:rPr lang="en-US" b="1" dirty="0" err="1"/>
              <a:t>Ilbaxnimadii</a:t>
            </a:r>
            <a:r>
              <a:rPr lang="en-US" b="1" dirty="0"/>
              <a:t> </a:t>
            </a:r>
            <a:r>
              <a:rPr lang="en-US" b="1" dirty="0" err="1"/>
              <a:t>kuush</a:t>
            </a:r>
            <a:r>
              <a:rPr lang="en-US" b="1" dirty="0"/>
              <a:t> </a:t>
            </a:r>
            <a:r>
              <a:rPr lang="en-US" dirty="0" err="1"/>
              <a:t>ee</a:t>
            </a:r>
            <a:r>
              <a:rPr lang="en-US" dirty="0"/>
              <a:t> </a:t>
            </a:r>
            <a:r>
              <a:rPr lang="en-US" dirty="0" err="1"/>
              <a:t>caasimaddeedu</a:t>
            </a:r>
            <a:r>
              <a:rPr lang="en-US" dirty="0"/>
              <a:t> </a:t>
            </a:r>
            <a:r>
              <a:rPr lang="en-US" dirty="0" err="1"/>
              <a:t>aheyd</a:t>
            </a:r>
            <a:r>
              <a:rPr lang="en-US" dirty="0"/>
              <a:t> </a:t>
            </a:r>
            <a:r>
              <a:rPr lang="en-US" b="1" dirty="0"/>
              <a:t>“Karma” </a:t>
            </a:r>
            <a:r>
              <a:rPr lang="en-US" dirty="0" err="1"/>
              <a:t>ee</a:t>
            </a:r>
            <a:r>
              <a:rPr lang="en-US" dirty="0"/>
              <a:t> ka </a:t>
            </a:r>
            <a:r>
              <a:rPr lang="en-US" dirty="0" err="1"/>
              <a:t>jiri</a:t>
            </a:r>
            <a:r>
              <a:rPr lang="en-US" dirty="0"/>
              <a:t> </a:t>
            </a:r>
            <a:r>
              <a:rPr lang="en-US" dirty="0" err="1"/>
              <a:t>jirtay</a:t>
            </a:r>
            <a:r>
              <a:rPr lang="en-US" dirty="0"/>
              <a:t> </a:t>
            </a:r>
            <a:r>
              <a:rPr lang="en-US" dirty="0" err="1"/>
              <a:t>dhulka</a:t>
            </a:r>
            <a:r>
              <a:rPr lang="en-US" dirty="0"/>
              <a:t> </a:t>
            </a:r>
            <a:r>
              <a:rPr lang="en-US" dirty="0" err="1"/>
              <a:t>maanta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b="1" dirty="0"/>
              <a:t>“</a:t>
            </a:r>
            <a:r>
              <a:rPr lang="en-US" b="1" dirty="0" err="1"/>
              <a:t>Nowba</a:t>
            </a:r>
            <a:r>
              <a:rPr lang="en-US" b="1" dirty="0"/>
              <a:t>”, </a:t>
            </a:r>
            <a:r>
              <a:rPr lang="en-US" dirty="0" err="1"/>
              <a:t>ee</a:t>
            </a:r>
            <a:r>
              <a:rPr lang="en-US" dirty="0"/>
              <a:t> u </a:t>
            </a:r>
            <a:r>
              <a:rPr lang="en-US" dirty="0" err="1"/>
              <a:t>dhaxeeya</a:t>
            </a:r>
            <a:r>
              <a:rPr lang="en-US" dirty="0"/>
              <a:t> </a:t>
            </a:r>
            <a:r>
              <a:rPr lang="en-US" dirty="0" err="1"/>
              <a:t>dalalka</a:t>
            </a:r>
            <a:r>
              <a:rPr lang="en-US" dirty="0"/>
              <a:t> </a:t>
            </a:r>
            <a:r>
              <a:rPr lang="en-US" b="1" dirty="0" err="1"/>
              <a:t>Masar</a:t>
            </a:r>
            <a:r>
              <a:rPr lang="en-US" dirty="0"/>
              <a:t> </a:t>
            </a:r>
            <a:r>
              <a:rPr lang="en-US" dirty="0" err="1"/>
              <a:t>iyo</a:t>
            </a:r>
            <a:r>
              <a:rPr lang="en-US" dirty="0"/>
              <a:t> </a:t>
            </a:r>
            <a:r>
              <a:rPr lang="en-US" b="1" dirty="0" err="1"/>
              <a:t>Suudaan</a:t>
            </a:r>
            <a:r>
              <a:rPr lang="en-US" b="1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23DEF6-FDC0-4B4C-2469-BA90F0A301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3126" y="1690688"/>
            <a:ext cx="3242930" cy="305072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14098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01D305-5874-327C-DFCB-0C31AAAD7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AC6EB-C591-D582-1980-36665D3C4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253716" cy="1325563"/>
          </a:xfrm>
        </p:spPr>
        <p:txBody>
          <a:bodyPr/>
          <a:lstStyle/>
          <a:p>
            <a:r>
              <a:rPr lang="en-US" b="1" dirty="0" err="1"/>
              <a:t>Isirka</a:t>
            </a:r>
            <a:r>
              <a:rPr lang="en-US" b="1" dirty="0"/>
              <a:t> </a:t>
            </a:r>
            <a:r>
              <a:rPr lang="en-US" b="1" dirty="0" err="1"/>
              <a:t>Awoowayaashii</a:t>
            </a:r>
            <a:r>
              <a:rPr lang="en-US" b="1" dirty="0"/>
              <a:t> </a:t>
            </a:r>
            <a:r>
              <a:rPr lang="en-US" b="1" dirty="0" err="1"/>
              <a:t>hore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Soomaalida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5DEA0A-42A8-B56E-51C2-A47C095627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Waxaana</a:t>
            </a:r>
            <a:r>
              <a:rPr lang="en-US" dirty="0"/>
              <a:t> loo </a:t>
            </a:r>
            <a:r>
              <a:rPr lang="en-US" dirty="0" err="1"/>
              <a:t>aaneeya</a:t>
            </a:r>
            <a:r>
              <a:rPr lang="en-US" dirty="0"/>
              <a:t> </a:t>
            </a:r>
            <a:r>
              <a:rPr lang="en-US" dirty="0" err="1"/>
              <a:t>burburka</a:t>
            </a:r>
            <a:r>
              <a:rPr lang="en-US" dirty="0"/>
              <a:t> </a:t>
            </a:r>
            <a:r>
              <a:rPr lang="en-US" dirty="0" err="1"/>
              <a:t>ku</a:t>
            </a:r>
            <a:r>
              <a:rPr lang="en-US" dirty="0"/>
              <a:t> </a:t>
            </a:r>
            <a:r>
              <a:rPr lang="en-US" dirty="0" err="1"/>
              <a:t>yimid</a:t>
            </a:r>
            <a:r>
              <a:rPr lang="en-US" dirty="0"/>
              <a:t> </a:t>
            </a:r>
            <a:r>
              <a:rPr lang="en-US" dirty="0" err="1"/>
              <a:t>ilbaxnimadii</a:t>
            </a:r>
            <a:r>
              <a:rPr lang="en-US" dirty="0"/>
              <a:t> </a:t>
            </a:r>
            <a:r>
              <a:rPr lang="en-US" dirty="0" err="1"/>
              <a:t>reer</a:t>
            </a:r>
            <a:r>
              <a:rPr lang="en-US" dirty="0"/>
              <a:t> </a:t>
            </a:r>
            <a:r>
              <a:rPr lang="en-US" dirty="0" err="1"/>
              <a:t>kuush</a:t>
            </a:r>
            <a:r>
              <a:rPr lang="en-US" dirty="0"/>
              <a:t> </a:t>
            </a:r>
            <a:r>
              <a:rPr lang="en-US" b="1" dirty="0" err="1"/>
              <a:t>isbeddel</a:t>
            </a:r>
            <a:r>
              <a:rPr lang="en-US" b="1" dirty="0"/>
              <a:t> </a:t>
            </a:r>
            <a:r>
              <a:rPr lang="en-US" b="1" dirty="0" err="1"/>
              <a:t>ku</a:t>
            </a:r>
            <a:r>
              <a:rPr lang="en-US" b="1" dirty="0"/>
              <a:t> </a:t>
            </a:r>
            <a:r>
              <a:rPr lang="en-US" b="1" dirty="0" err="1"/>
              <a:t>yimid</a:t>
            </a:r>
            <a:r>
              <a:rPr lang="en-US" b="1" dirty="0"/>
              <a:t> </a:t>
            </a:r>
            <a:r>
              <a:rPr lang="en-US" b="1" dirty="0" err="1"/>
              <a:t>cimilladii</a:t>
            </a:r>
            <a:r>
              <a:rPr lang="en-US" b="1" dirty="0"/>
              <a:t> </a:t>
            </a:r>
            <a:r>
              <a:rPr lang="en-US" b="1" dirty="0" err="1"/>
              <a:t>dunida</a:t>
            </a:r>
            <a:r>
              <a:rPr lang="en-US" b="1" dirty="0"/>
              <a:t>, </a:t>
            </a:r>
            <a:r>
              <a:rPr lang="en-US" dirty="0"/>
              <a:t>ka dib </a:t>
            </a:r>
            <a:r>
              <a:rPr lang="en-US" dirty="0" err="1"/>
              <a:t>markii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noqday</a:t>
            </a:r>
            <a:r>
              <a:rPr lang="en-US" dirty="0"/>
              <a:t> </a:t>
            </a:r>
            <a:r>
              <a:rPr lang="en-US" dirty="0" err="1"/>
              <a:t>dhulkii</a:t>
            </a:r>
            <a:r>
              <a:rPr lang="en-US" dirty="0"/>
              <a:t> ay </a:t>
            </a:r>
            <a:r>
              <a:rPr lang="en-US" dirty="0" err="1"/>
              <a:t>horay</a:t>
            </a:r>
            <a:r>
              <a:rPr lang="en-US" dirty="0"/>
              <a:t> u </a:t>
            </a:r>
            <a:r>
              <a:rPr lang="en-US" dirty="0" err="1"/>
              <a:t>degi</a:t>
            </a:r>
            <a:r>
              <a:rPr lang="en-US" dirty="0"/>
              <a:t> </a:t>
            </a:r>
            <a:r>
              <a:rPr lang="en-US" dirty="0" err="1"/>
              <a:t>jireen</a:t>
            </a:r>
            <a:r>
              <a:rPr lang="en-US" dirty="0"/>
              <a:t> </a:t>
            </a:r>
            <a:r>
              <a:rPr lang="en-US" b="1" dirty="0" err="1"/>
              <a:t>dhul</a:t>
            </a:r>
            <a:r>
              <a:rPr lang="en-US" b="1" dirty="0"/>
              <a:t> </a:t>
            </a:r>
            <a:r>
              <a:rPr lang="en-US" b="1" dirty="0" err="1"/>
              <a:t>lamadegaan</a:t>
            </a:r>
            <a:r>
              <a:rPr lang="en-US" b="1" dirty="0"/>
              <a:t> </a:t>
            </a:r>
            <a:r>
              <a:rPr lang="en-US" dirty="0"/>
              <a:t>ah, kaas </a:t>
            </a:r>
            <a:r>
              <a:rPr lang="en-US" dirty="0" err="1"/>
              <a:t>oo</a:t>
            </a:r>
            <a:r>
              <a:rPr lang="en-US" dirty="0"/>
              <a:t> </a:t>
            </a:r>
            <a:r>
              <a:rPr lang="en-US" dirty="0" err="1"/>
              <a:t>maanta</a:t>
            </a:r>
            <a:r>
              <a:rPr lang="en-US" dirty="0"/>
              <a:t> loo </a:t>
            </a:r>
            <a:r>
              <a:rPr lang="en-US" dirty="0" err="1"/>
              <a:t>yaqaan</a:t>
            </a:r>
            <a:r>
              <a:rPr lang="en-US" dirty="0"/>
              <a:t> </a:t>
            </a:r>
            <a:r>
              <a:rPr lang="en-US" b="1" dirty="0" err="1"/>
              <a:t>lamaddegaanka</a:t>
            </a:r>
            <a:r>
              <a:rPr lang="en-US" b="1" dirty="0"/>
              <a:t> </a:t>
            </a:r>
            <a:r>
              <a:rPr lang="en-US" b="1" dirty="0" err="1"/>
              <a:t>weyn</a:t>
            </a:r>
            <a:r>
              <a:rPr lang="en-US" b="1" dirty="0"/>
              <a:t> </a:t>
            </a:r>
            <a:r>
              <a:rPr lang="en-US" b="1" dirty="0" err="1"/>
              <a:t>ee</a:t>
            </a:r>
            <a:r>
              <a:rPr lang="en-US" b="1" dirty="0"/>
              <a:t> </a:t>
            </a:r>
            <a:r>
              <a:rPr lang="en-US" b="1" dirty="0" err="1"/>
              <a:t>qaaradda</a:t>
            </a:r>
            <a:r>
              <a:rPr lang="en-US" b="1" dirty="0"/>
              <a:t> Afrika</a:t>
            </a:r>
          </a:p>
          <a:p>
            <a:r>
              <a:rPr lang="en-US" dirty="0" err="1"/>
              <a:t>Waxaa</a:t>
            </a:r>
            <a:r>
              <a:rPr lang="en-US" dirty="0"/>
              <a:t> kale </a:t>
            </a:r>
            <a:r>
              <a:rPr lang="en-US" dirty="0" err="1"/>
              <a:t>oo</a:t>
            </a:r>
            <a:r>
              <a:rPr lang="en-US" dirty="0"/>
              <a:t> la </a:t>
            </a:r>
            <a:r>
              <a:rPr lang="en-US" dirty="0" err="1"/>
              <a:t>sheega</a:t>
            </a:r>
            <a:r>
              <a:rPr lang="en-US" dirty="0"/>
              <a:t> in </a:t>
            </a:r>
            <a:r>
              <a:rPr lang="en-US" dirty="0" err="1"/>
              <a:t>qawmiyadda</a:t>
            </a:r>
            <a:r>
              <a:rPr lang="en-US" dirty="0"/>
              <a:t> </a:t>
            </a:r>
            <a:r>
              <a:rPr lang="en-US" b="1" dirty="0" err="1"/>
              <a:t>Oramadu</a:t>
            </a:r>
            <a:r>
              <a:rPr lang="en-US" dirty="0"/>
              <a:t> ay </a:t>
            </a:r>
            <a:r>
              <a:rPr lang="en-US" dirty="0" err="1"/>
              <a:t>Soomaalida</a:t>
            </a:r>
            <a:r>
              <a:rPr lang="en-US" dirty="0"/>
              <a:t> </a:t>
            </a:r>
            <a:r>
              <a:rPr lang="en-US" dirty="0" err="1"/>
              <a:t>uga</a:t>
            </a:r>
            <a:r>
              <a:rPr lang="en-US" dirty="0"/>
              <a:t> </a:t>
            </a:r>
            <a:r>
              <a:rPr lang="en-US" b="1" dirty="0" err="1"/>
              <a:t>soo</a:t>
            </a:r>
            <a:r>
              <a:rPr lang="en-US" b="1" dirty="0"/>
              <a:t> </a:t>
            </a:r>
            <a:r>
              <a:rPr lang="en-US" b="1" dirty="0" err="1"/>
              <a:t>horraysay</a:t>
            </a:r>
            <a:r>
              <a:rPr lang="en-US" b="1" dirty="0"/>
              <a:t> </a:t>
            </a:r>
            <a:r>
              <a:rPr lang="en-US" b="1" dirty="0" err="1"/>
              <a:t>gobalka</a:t>
            </a:r>
            <a:r>
              <a:rPr lang="en-US" b="1" dirty="0"/>
              <a:t> </a:t>
            </a:r>
            <a:r>
              <a:rPr lang="en-US" b="1" dirty="0" err="1"/>
              <a:t>geeska</a:t>
            </a:r>
            <a:r>
              <a:rPr lang="en-US" b="1" dirty="0"/>
              <a:t> Afrika</a:t>
            </a:r>
            <a:r>
              <a:rPr lang="en-US" dirty="0"/>
              <a:t>, </a:t>
            </a:r>
            <a:r>
              <a:rPr lang="en-US" dirty="0" err="1"/>
              <a:t>muddo</a:t>
            </a:r>
            <a:r>
              <a:rPr lang="en-US" dirty="0"/>
              <a:t> </a:t>
            </a:r>
            <a:r>
              <a:rPr lang="en-US" dirty="0" err="1"/>
              <a:t>kadibna</a:t>
            </a:r>
            <a:r>
              <a:rPr lang="en-US" dirty="0"/>
              <a:t> </a:t>
            </a:r>
            <a:r>
              <a:rPr lang="en-US" dirty="0" err="1"/>
              <a:t>hayaankii</a:t>
            </a:r>
            <a:r>
              <a:rPr lang="en-US" dirty="0"/>
              <a:t> </a:t>
            </a:r>
            <a:r>
              <a:rPr lang="en-US" dirty="0" err="1"/>
              <a:t>Soomaalidu</a:t>
            </a:r>
            <a:r>
              <a:rPr lang="en-US" dirty="0"/>
              <a:t> </a:t>
            </a:r>
            <a:r>
              <a:rPr lang="en-US" dirty="0" err="1"/>
              <a:t>uu</a:t>
            </a:r>
            <a:r>
              <a:rPr lang="en-US" dirty="0"/>
              <a:t> </a:t>
            </a:r>
            <a:r>
              <a:rPr lang="en-US" dirty="0" err="1"/>
              <a:t>soo</a:t>
            </a:r>
            <a:r>
              <a:rPr lang="en-US" dirty="0"/>
              <a:t> </a:t>
            </a:r>
            <a:r>
              <a:rPr lang="en-US" dirty="0" err="1"/>
              <a:t>gaaray</a:t>
            </a:r>
            <a:r>
              <a:rPr lang="en-US" dirty="0"/>
              <a:t>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b="1" dirty="0" err="1"/>
              <a:t>geeska</a:t>
            </a:r>
            <a:r>
              <a:rPr lang="en-US" b="1" dirty="0"/>
              <a:t> Afrika </a:t>
            </a:r>
          </a:p>
          <a:p>
            <a:r>
              <a:rPr lang="en-US" dirty="0" err="1"/>
              <a:t>Soomaalidii</a:t>
            </a:r>
            <a:r>
              <a:rPr lang="en-US" dirty="0"/>
              <a:t> </a:t>
            </a:r>
            <a:r>
              <a:rPr lang="en-US" dirty="0" err="1"/>
              <a:t>hayaanka</a:t>
            </a:r>
            <a:r>
              <a:rPr lang="en-US" dirty="0"/>
              <a:t> </a:t>
            </a:r>
            <a:r>
              <a:rPr lang="en-US" dirty="0" err="1"/>
              <a:t>aheydna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ay </a:t>
            </a:r>
            <a:r>
              <a:rPr lang="en-US" b="1" dirty="0" err="1"/>
              <a:t>xoog</a:t>
            </a:r>
            <a:r>
              <a:rPr lang="en-US" b="1" dirty="0"/>
              <a:t> </a:t>
            </a:r>
            <a:r>
              <a:rPr lang="en-US" b="1" dirty="0" err="1"/>
              <a:t>ku</a:t>
            </a:r>
            <a:r>
              <a:rPr lang="en-US" b="1" dirty="0"/>
              <a:t> </a:t>
            </a:r>
            <a:r>
              <a:rPr lang="en-US" b="1" dirty="0" err="1"/>
              <a:t>riixeen</a:t>
            </a:r>
            <a:r>
              <a:rPr lang="en-US" b="1" dirty="0"/>
              <a:t> </a:t>
            </a:r>
            <a:r>
              <a:rPr lang="en-US" dirty="0" err="1"/>
              <a:t>qowmayaddii</a:t>
            </a:r>
            <a:r>
              <a:rPr lang="en-US" dirty="0"/>
              <a:t> </a:t>
            </a:r>
            <a:r>
              <a:rPr lang="en-US" dirty="0" err="1"/>
              <a:t>Oromada</a:t>
            </a:r>
            <a:r>
              <a:rPr lang="en-US" dirty="0"/>
              <a:t> (</a:t>
            </a:r>
            <a:r>
              <a:rPr lang="en-US" dirty="0" err="1"/>
              <a:t>Gaallaha</a:t>
            </a:r>
            <a:r>
              <a:rPr lang="en-US" dirty="0"/>
              <a:t>),</a:t>
            </a:r>
            <a:r>
              <a:rPr lang="en-US" b="1" dirty="0"/>
              <a:t> </a:t>
            </a:r>
            <a:r>
              <a:rPr lang="en-US" dirty="0" err="1"/>
              <a:t>waxyar</a:t>
            </a:r>
            <a:r>
              <a:rPr lang="en-US" dirty="0"/>
              <a:t> </a:t>
            </a:r>
            <a:r>
              <a:rPr lang="en-US" dirty="0" err="1"/>
              <a:t>kadibna</a:t>
            </a:r>
            <a:r>
              <a:rPr lang="en-US" dirty="0"/>
              <a:t> </a:t>
            </a:r>
            <a:r>
              <a:rPr lang="en-US" dirty="0" err="1"/>
              <a:t>Soomaalidii</a:t>
            </a:r>
            <a:r>
              <a:rPr lang="en-US" dirty="0"/>
              <a:t> </a:t>
            </a:r>
            <a:r>
              <a:rPr lang="en-US" dirty="0" err="1"/>
              <a:t>waxaa</a:t>
            </a:r>
            <a:r>
              <a:rPr lang="en-US" dirty="0"/>
              <a:t> ay </a:t>
            </a:r>
            <a:r>
              <a:rPr lang="en-US" dirty="0" err="1"/>
              <a:t>si</a:t>
            </a:r>
            <a:r>
              <a:rPr lang="en-US" dirty="0"/>
              <a:t> mug </a:t>
            </a:r>
            <a:r>
              <a:rPr lang="en-US" dirty="0" err="1"/>
              <a:t>leh</a:t>
            </a:r>
            <a:r>
              <a:rPr lang="en-US" dirty="0"/>
              <a:t> </a:t>
            </a:r>
            <a:r>
              <a:rPr lang="en-US" dirty="0" err="1"/>
              <a:t>isku</a:t>
            </a:r>
            <a:r>
              <a:rPr lang="en-US" dirty="0"/>
              <a:t> </a:t>
            </a:r>
            <a:r>
              <a:rPr lang="en-US" dirty="0" err="1"/>
              <a:t>ballaarisay</a:t>
            </a:r>
            <a:r>
              <a:rPr lang="en-US" dirty="0"/>
              <a:t> </a:t>
            </a:r>
            <a:r>
              <a:rPr lang="en-US" dirty="0" err="1"/>
              <a:t>gobalka</a:t>
            </a:r>
            <a:r>
              <a:rPr lang="en-US" dirty="0"/>
              <a:t> </a:t>
            </a:r>
            <a:r>
              <a:rPr lang="en-US" b="1" dirty="0" err="1"/>
              <a:t>geeska</a:t>
            </a:r>
            <a:r>
              <a:rPr lang="en-US" b="1" dirty="0"/>
              <a:t> Afrika.</a:t>
            </a:r>
          </a:p>
        </p:txBody>
      </p:sp>
    </p:spTree>
    <p:extLst>
      <p:ext uri="{BB962C8B-B14F-4D97-AF65-F5344CB8AC3E}">
        <p14:creationId xmlns:p14="http://schemas.microsoft.com/office/powerpoint/2010/main" val="1502019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1929</TotalTime>
  <Words>4569</Words>
  <Application>Microsoft Office PowerPoint</Application>
  <PresentationFormat>Widescreen</PresentationFormat>
  <Paragraphs>271</Paragraphs>
  <Slides>62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62</vt:i4>
      </vt:variant>
    </vt:vector>
  </HeadingPairs>
  <TitlesOfParts>
    <vt:vector size="70" baseType="lpstr">
      <vt:lpstr>Algerian</vt:lpstr>
      <vt:lpstr>Arial</vt:lpstr>
      <vt:lpstr>Arial Black</vt:lpstr>
      <vt:lpstr>Calibri</vt:lpstr>
      <vt:lpstr>Calibri Light</vt:lpstr>
      <vt:lpstr>Times New Roman</vt:lpstr>
      <vt:lpstr>Wingdings</vt:lpstr>
      <vt:lpstr>Office Theme</vt:lpstr>
      <vt:lpstr>PowerPoint Presentation</vt:lpstr>
      <vt:lpstr>Ujeeddooyinka Cutubka</vt:lpstr>
      <vt:lpstr>Hordhac</vt:lpstr>
      <vt:lpstr>Hordhac</vt:lpstr>
      <vt:lpstr>Hordhac</vt:lpstr>
      <vt:lpstr>Isirka Awoowayaashii hore ee Soomaalida</vt:lpstr>
      <vt:lpstr>Isirka Awoowayaashii hore ee Soomaalida</vt:lpstr>
      <vt:lpstr>Isirka Awoowayaashii hore ee Soomaalida</vt:lpstr>
      <vt:lpstr>Isirka Awoowayaashii hore ee Soomaalida</vt:lpstr>
      <vt:lpstr>Afka Qowmiyadda Soomaalida &amp; Afafka Ay Bahwadaagta Yihiin</vt:lpstr>
      <vt:lpstr>Afka Qowmiyadda Soomaalida &amp; Afafka Ay Bahwadaagta Yihiin</vt:lpstr>
      <vt:lpstr>Afka Qowmiyadda Soomaalida &amp; Afafka Ay Bahwadaagta Yihiin</vt:lpstr>
      <vt:lpstr>Afka Qowmiyadda Soomaalida &amp; Afafka Ay Bahwadaagta Yihiin</vt:lpstr>
      <vt:lpstr>Afafka looga hadlo geyiga Soomaalida</vt:lpstr>
      <vt:lpstr>Afafka looga hadlo geyiga Soomaalida</vt:lpstr>
      <vt:lpstr>Afguriyada Afka Qowmiyadda Soomaalida</vt:lpstr>
      <vt:lpstr>Afguriyada Afka Qowmiyadda Soomaalida</vt:lpstr>
      <vt:lpstr>Afguriyada Afka Qowmiyadda Soomaalida</vt:lpstr>
      <vt:lpstr>Afguriyada Afka Qowmiyadda Soomaalida |Maxaa keena kala duwanaanta afguriyada afka Soomaaliga?</vt:lpstr>
      <vt:lpstr>Afguriyada Afka Qowmiyadda Soomaalida | Maxaa keena kala duwnaanta afguriyada afka Soomaaliga?</vt:lpstr>
      <vt:lpstr>Afguriyada Afka Qowmiyadda Soomaalida | Mayga &amp; maxaatirigu waa afguriyo hal af oo Soomaali ah </vt:lpstr>
      <vt:lpstr>Afguriyada Afka Qowmiyadda Soomaalida | Mayga &amp; maxaatirigu waa afguriyo hal af oo Soomaali ah </vt:lpstr>
      <vt:lpstr>Afguriyada Afka Qowmiyadda Soomaalida | Mayga &amp; maxaatirigu waa afguriyo hal af oo Soomaali ah </vt:lpstr>
      <vt:lpstr>Afguriyada Afka Qowmiyadda Soomaalida | Mayga &amp; maxaatirigu waa afguriyo hal af oo Soomaali ah </vt:lpstr>
      <vt:lpstr>Fartii Soomaalidii Hore &amp; Raadadkii Ka Haray</vt:lpstr>
      <vt:lpstr>Isbarbrdhigga Sumad-dhaqameedka Soomaalida Iyo Farihii Hore Ee Dunida</vt:lpstr>
      <vt:lpstr>Isbarbrdhigga Sumad-dhaqameedka Soomaalida Iyo Farihii Hore Ee Dunida</vt:lpstr>
      <vt:lpstr>Isbarbrdhigga Sumad-dhaqameedka Soomaalida Iyo Farihii Hore Ee Dunida</vt:lpstr>
      <vt:lpstr>Isbarbrdhigga Sumad-dhaqameedka Soomaalida Iyo Farihii Hore Ee Dunida</vt:lpstr>
      <vt:lpstr>Isbarbrdhigga Sumad-dhaqameedka Soomaalida Iyo Farihii Hore Ee Dunida</vt:lpstr>
      <vt:lpstr>Isbarbrdhigga Sumad-dhaqameedka Soomaalida Iyo Farihii Hore Ee Dunida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</vt:lpstr>
      <vt:lpstr>Dadaalladii loo soo galay qorista farta cusub ee Soomaalida |Asbaabihii hortaagna qorista farta Soomaaliga kacaankii ka hor </vt:lpstr>
      <vt:lpstr>Dadaalladii loo soo galay qorista farta cusub ee Soomaalida</vt:lpstr>
      <vt:lpstr>Dadaalladii loo soo galay qorista farta cusub ee Soomaalida</vt:lpstr>
      <vt:lpstr>Qaabqoraalka Magaca Lammaanaha Af Soomaaliga</vt:lpstr>
      <vt:lpstr>Qaabqoraalka Magaca Lammaanaha Af Soomaaliga | Xaaladaha magaca lammaanaha la isku qoro</vt:lpstr>
      <vt:lpstr>Qaabqoraalka Magaca Lammaanaha Af Soomaaliga | Xaaladaha magaca lammaanaha xarriiqa  loo dhaxeysiiyo</vt:lpstr>
      <vt:lpstr>Qaabqoraalka Magaca Lammaanaha Af Soomaaliga | Xaaladaha magaca lammaanaha xarriiqa  loo dhaxeysiiyo</vt:lpstr>
      <vt:lpstr>Qaabqoraalka Dhihidda &amp; Dhigaal Afka Somaaliga</vt:lpstr>
      <vt:lpstr>Qaabqoraalka Dhihidda &amp; Dhigaal Afka Somaaliga</vt:lpstr>
      <vt:lpstr>Qaabqoraalka Dhihidda &amp; Dhigaal Afka Somaaliga</vt:lpstr>
      <vt:lpstr>Qaabqoraalka Dhihidda &amp; Dhigaal Afka Somaaliga</vt:lpstr>
      <vt:lpstr>ASTAAMAYNTA1 </vt:lpstr>
      <vt:lpstr>ASTAAMAYNTA</vt:lpstr>
      <vt:lpstr>ASTAAMAYNTA</vt:lpstr>
      <vt:lpstr>ASTAAMAYNTA</vt:lpstr>
      <vt:lpstr>ASTAAMAYNTA</vt:lpstr>
      <vt:lpstr>ASTAAMAYNTA</vt:lpstr>
      <vt:lpstr>ASTAAMAYNTA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Cutubka 1aad: </dc:title>
  <dc:creator>Ibrahim Omar Mohamed</dc:creator>
  <cp:lastModifiedBy>Ibrahim Omar Mohamed</cp:lastModifiedBy>
  <cp:revision>485</cp:revision>
  <dcterms:created xsi:type="dcterms:W3CDTF">2024-02-14T14:44:50Z</dcterms:created>
  <dcterms:modified xsi:type="dcterms:W3CDTF">2024-02-27T18:18:00Z</dcterms:modified>
</cp:coreProperties>
</file>

<file path=docProps/thumbnail.jpeg>
</file>